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autoCompressPictures="0">
  <p:sldMasterIdLst>
    <p:sldMasterId id="2147485114" r:id="rId4"/>
  </p:sldMasterIdLst>
  <p:notesMasterIdLst>
    <p:notesMasterId r:id="rId51"/>
  </p:notesMasterIdLst>
  <p:handoutMasterIdLst>
    <p:handoutMasterId r:id="rId52"/>
  </p:handoutMasterIdLst>
  <p:sldIdLst>
    <p:sldId id="2147471343" r:id="rId5"/>
    <p:sldId id="261" r:id="rId6"/>
    <p:sldId id="269" r:id="rId7"/>
    <p:sldId id="270" r:id="rId8"/>
    <p:sldId id="268" r:id="rId9"/>
    <p:sldId id="256" r:id="rId10"/>
    <p:sldId id="2147471606" r:id="rId11"/>
    <p:sldId id="2147471527" r:id="rId12"/>
    <p:sldId id="2147471526" r:id="rId13"/>
    <p:sldId id="2147483645" r:id="rId14"/>
    <p:sldId id="2147483644" r:id="rId15"/>
    <p:sldId id="266" r:id="rId16"/>
    <p:sldId id="2147471383" r:id="rId17"/>
    <p:sldId id="2147471592" r:id="rId18"/>
    <p:sldId id="2147471593" r:id="rId19"/>
    <p:sldId id="2147471547" r:id="rId20"/>
    <p:sldId id="2147471543" r:id="rId21"/>
    <p:sldId id="2147471544" r:id="rId22"/>
    <p:sldId id="2147471597" r:id="rId23"/>
    <p:sldId id="277" r:id="rId24"/>
    <p:sldId id="2147471570" r:id="rId25"/>
    <p:sldId id="2147471554" r:id="rId26"/>
    <p:sldId id="2147471565" r:id="rId27"/>
    <p:sldId id="2147471566" r:id="rId28"/>
    <p:sldId id="2147471508" r:id="rId29"/>
    <p:sldId id="2147471198" r:id="rId30"/>
    <p:sldId id="2147471362" r:id="rId31"/>
    <p:sldId id="2147483642" r:id="rId32"/>
    <p:sldId id="2147471232" r:id="rId33"/>
    <p:sldId id="258" r:id="rId34"/>
    <p:sldId id="2147483628" r:id="rId35"/>
    <p:sldId id="2147471234" r:id="rId36"/>
    <p:sldId id="2147483617" r:id="rId37"/>
    <p:sldId id="2147471332" r:id="rId38"/>
    <p:sldId id="2147483641" r:id="rId39"/>
    <p:sldId id="274" r:id="rId40"/>
    <p:sldId id="275" r:id="rId41"/>
    <p:sldId id="2147471333" r:id="rId42"/>
    <p:sldId id="2147471334" r:id="rId43"/>
    <p:sldId id="2147471586" r:id="rId44"/>
    <p:sldId id="2147471132" r:id="rId45"/>
    <p:sldId id="2147471594" r:id="rId46"/>
    <p:sldId id="2147471599" r:id="rId47"/>
    <p:sldId id="2147471269" r:id="rId48"/>
    <p:sldId id="2147471268" r:id="rId49"/>
    <p:sldId id="2147471247" r:id="rId50"/>
  </p:sldIdLst>
  <p:sldSz cx="12188825" cy="6858000"/>
  <p:notesSz cx="7010400" cy="9236075"/>
  <p:embeddedFontLst>
    <p:embeddedFont>
      <p:font typeface="ServiceNow Sans" panose="020B0504040101010104" pitchFamily="34" charset="77"/>
      <p:regular r:id="rId53"/>
      <p:bold r:id="rId54"/>
      <p:italic r:id="rId55"/>
      <p:boldItalic r:id="rId56"/>
    </p:embeddedFont>
    <p:embeddedFont>
      <p:font typeface="ServiceNow Sans Bold" panose="020B0504040101010104" pitchFamily="34" charset="77"/>
      <p:bold r:id="rId57"/>
      <p:italic r:id="rId58"/>
      <p:boldItalic r:id="rId59"/>
    </p:embeddedFont>
    <p:embeddedFont>
      <p:font typeface="ServiceNow Sans Display Bold" panose="020B0504040101010104" pitchFamily="34" charset="77"/>
      <p:bold r:id="rId60"/>
    </p:embeddedFont>
    <p:embeddedFont>
      <p:font typeface="ServiceNow Sans Light" panose="020B0404040101010104" pitchFamily="34" charset="77"/>
      <p:regular r:id="rId61"/>
      <p:italic r:id="rId62"/>
    </p:embeddedFont>
    <p:embeddedFont>
      <p:font typeface="ServiceNow Sans Medium" panose="020B0504040101010104" pitchFamily="34" charset="77"/>
      <p:regular r:id="rId63"/>
      <p:italic r:id="rId64"/>
    </p:embeddedFont>
  </p:embeddedFontLst>
  <p:custDataLst>
    <p:tags r:id="rId65"/>
  </p:custDataLst>
  <p:defaultTex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0F15A25E-7C8D-2F4F-AF8E-58D885F50AD5}">
          <p14:sldIdLst>
            <p14:sldId id="2147471343"/>
            <p14:sldId id="261"/>
            <p14:sldId id="269"/>
            <p14:sldId id="270"/>
          </p14:sldIdLst>
        </p14:section>
        <p14:section name="Tools and tips" id="{3EA15D46-666B-451E-AB22-44957957E1E5}">
          <p14:sldIdLst>
            <p14:sldId id="268"/>
            <p14:sldId id="256"/>
            <p14:sldId id="2147471606"/>
            <p14:sldId id="2147471527"/>
            <p14:sldId id="2147471526"/>
            <p14:sldId id="2147483645"/>
            <p14:sldId id="2147483644"/>
            <p14:sldId id="266"/>
            <p14:sldId id="2147471383"/>
            <p14:sldId id="2147471592"/>
            <p14:sldId id="2147471593"/>
          </p14:sldIdLst>
        </p14:section>
        <p14:section name="Core Layouts" id="{A527BFF4-141E-483D-BB25-389C850FF8D3}">
          <p14:sldIdLst>
            <p14:sldId id="2147471547"/>
            <p14:sldId id="2147471543"/>
            <p14:sldId id="2147471544"/>
            <p14:sldId id="2147471597"/>
            <p14:sldId id="277"/>
            <p14:sldId id="2147471570"/>
            <p14:sldId id="2147471554"/>
            <p14:sldId id="2147471565"/>
            <p14:sldId id="2147471566"/>
            <p14:sldId id="2147471508"/>
            <p14:sldId id="2147471198"/>
            <p14:sldId id="2147471362"/>
            <p14:sldId id="2147483642"/>
            <p14:sldId id="2147471232"/>
            <p14:sldId id="258"/>
            <p14:sldId id="2147483628"/>
            <p14:sldId id="2147471234"/>
            <p14:sldId id="2147483617"/>
            <p14:sldId id="2147471332"/>
            <p14:sldId id="2147483641"/>
            <p14:sldId id="274"/>
            <p14:sldId id="275"/>
            <p14:sldId id="2147471333"/>
            <p14:sldId id="2147471334"/>
            <p14:sldId id="2147471586"/>
            <p14:sldId id="2147471132"/>
            <p14:sldId id="2147471594"/>
            <p14:sldId id="2147471599"/>
            <p14:sldId id="2147471269"/>
            <p14:sldId id="2147471268"/>
            <p14:sldId id="2147471247"/>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429" userDrawn="1">
          <p15:clr>
            <a:srgbClr val="A4A3A4"/>
          </p15:clr>
        </p15:guide>
        <p15:guide id="2" pos="263"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milie Doolittle" initials="ED [7]" lastIdx="1" clrIdx="0"/>
  <p:cmAuthor id="2" name="Emilie Doolittle" initials="ED [8]" lastIdx="1" clrIdx="1"/>
  <p:cmAuthor id="3" name="Emilie Doolittle" initials="ED [9]" lastIdx="1" clrIdx="2"/>
  <p:cmAuthor id="4" name="Emilie Doolittle" initials="ED [10]" lastIdx="1" clrIdx="3"/>
  <p:cmAuthor id="5" name="Emilie Doolittle" initials="ED [11]" lastIdx="1" clrIdx="4"/>
  <p:cmAuthor id="6" name="Emilie Doolittle" initials="ED [12]" lastIdx="1" clrIdx="5"/>
  <p:cmAuthor id="7" name="Emilie Doolittle" initials="ED [13]" lastIdx="1" clrIdx="6"/>
  <p:cmAuthor id="8" name="Emilie Doolittle" initials="ED" lastIdx="1" clrIdx="7"/>
  <p:cmAuthor id="9" name="Emilie Doolittle" initials="ED [2]" lastIdx="1" clrIdx="8"/>
  <p:cmAuthor id="10" name="Emilie Doolittle" initials="ED [3]" lastIdx="1" clrIdx="9"/>
  <p:cmAuthor id="11" name="Emilie Doolittle" initials="ED [4]" lastIdx="1" clrIdx="10"/>
  <p:cmAuthor id="12" name="Emilie Doolittle" initials="ED [5]" lastIdx="1" clrIdx="11"/>
  <p:cmAuthor id="13" name="Emilie Doolittle" initials="ED [6]" lastIdx="1" clrIdx="12"/>
  <p:cmAuthor id="14" name="Emilie Doolittle" initials="ED [14]" lastIdx="1" clrIdx="13"/>
  <p:cmAuthor id="15" name="Emilie Doolittle" initials="ED [15]" lastIdx="1" clrIdx="14"/>
  <p:cmAuthor id="16" name="Emilie Doolittle" initials="ED [16]" lastIdx="1" clrIdx="15"/>
  <p:cmAuthor id="17" name="Emilie Doolittle" initials="ED [17]" lastIdx="1" clrIdx="16"/>
  <p:cmAuthor id="18" name="John Reed" initials="JR" lastIdx="1" clrIdx="17">
    <p:extLst>
      <p:ext uri="{19B8F6BF-5375-455C-9EA6-DF929625EA0E}">
        <p15:presenceInfo xmlns:p15="http://schemas.microsoft.com/office/powerpoint/2012/main" userId="1e13c43c9d9f057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BAFD"/>
    <a:srgbClr val="C2E6FF"/>
    <a:srgbClr val="DEFFD9"/>
    <a:srgbClr val="537489"/>
    <a:srgbClr val="63DF4E"/>
    <a:srgbClr val="4A6F7C"/>
    <a:srgbClr val="456781"/>
    <a:srgbClr val="2A4F62"/>
    <a:srgbClr val="30596E"/>
    <a:srgbClr val="2A50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EAF0C6-B716-C54E-B985-5FF51219B0A6}" v="9" dt="2025-07-01T23:03:09.209"/>
    <p1510:client id="{C3F7ED72-76B2-2D4B-B237-B4F30B1066B5}" v="7" dt="2025-07-01T22:11:47.036"/>
  </p1510:revLst>
</p1510:revInfo>
</file>

<file path=ppt/tableStyles.xml><?xml version="1.0" encoding="utf-8"?>
<a:tblStyleLst xmlns:a="http://schemas.openxmlformats.org/drawingml/2006/main" def="{9D7B26C5-4107-4FEC-AEDC-1716B250A1EF}">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38"/>
    <p:restoredTop sz="94726"/>
  </p:normalViewPr>
  <p:slideViewPr>
    <p:cSldViewPr snapToGrid="0">
      <p:cViewPr varScale="1">
        <p:scale>
          <a:sx n="120" d="100"/>
          <a:sy n="120" d="100"/>
        </p:scale>
        <p:origin x="408" y="464"/>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429"/>
        <p:guide pos="263"/>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1.fntdata"/><Relationship Id="rId68" Type="http://schemas.openxmlformats.org/officeDocument/2006/relationships/viewProps" Target="viewProps.xml"/><Relationship Id="rId7" Type="http://schemas.openxmlformats.org/officeDocument/2006/relationships/slide" Target="slides/slide3.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commentAuthors" Target="commentAuthors.xml"/><Relationship Id="rId5" Type="http://schemas.openxmlformats.org/officeDocument/2006/relationships/slide" Target="slides/slide1.xml"/><Relationship Id="rId61" Type="http://schemas.openxmlformats.org/officeDocument/2006/relationships/font" Target="fonts/font9.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4.fntdata"/><Relationship Id="rId64" Type="http://schemas.openxmlformats.org/officeDocument/2006/relationships/font" Target="fonts/font12.fntdata"/><Relationship Id="rId69"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7.fntdata"/><Relationship Id="rId67"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5.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60" Type="http://schemas.openxmlformats.org/officeDocument/2006/relationships/font" Target="fonts/font8.fntdata"/><Relationship Id="rId65"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font" Target="fonts/font3.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ServiceNow Sans Medium" panose="020B0604020202020204" charset="0"/>
              <a:ea typeface="+mn-ea"/>
              <a:cs typeface="+mn-cs"/>
            </a:defRPr>
          </a:pPr>
          <a:endParaRPr lang="en-US"/>
        </a:p>
      </c:txPr>
    </c:title>
    <c:autoTitleDeleted val="0"/>
    <c:plotArea>
      <c:layout>
        <c:manualLayout>
          <c:layoutTarget val="inner"/>
          <c:xMode val="edge"/>
          <c:yMode val="edge"/>
          <c:x val="0.10721432285281803"/>
          <c:y val="0.10250443911902317"/>
          <c:w val="0.86734171035740559"/>
          <c:h val="0.77020655026817297"/>
        </c:manualLayout>
      </c:layout>
      <c:barChart>
        <c:barDir val="col"/>
        <c:grouping val="clustered"/>
        <c:varyColors val="0"/>
        <c:ser>
          <c:idx val="0"/>
          <c:order val="0"/>
          <c:tx>
            <c:strRef>
              <c:f>Sheet1!$B$1</c:f>
              <c:strCache>
                <c:ptCount val="1"/>
                <c:pt idx="0">
                  <c:v>Chart title</c:v>
                </c:pt>
              </c:strCache>
            </c:strRef>
          </c:tx>
          <c:spPr>
            <a:solidFill>
              <a:schemeClr val="accent1"/>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1-A392-CF41-9C60-4CD3CD7E1B1A}"/>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A392-CF41-9C60-4CD3CD7E1B1A}"/>
              </c:ext>
            </c:extLst>
          </c:dPt>
          <c:dPt>
            <c:idx val="3"/>
            <c:invertIfNegative val="0"/>
            <c:bubble3D val="0"/>
            <c:spPr>
              <a:solidFill>
                <a:schemeClr val="accent4"/>
              </a:solidFill>
              <a:ln>
                <a:noFill/>
              </a:ln>
              <a:effectLst/>
            </c:spPr>
            <c:extLst>
              <c:ext xmlns:c16="http://schemas.microsoft.com/office/drawing/2014/chart" uri="{C3380CC4-5D6E-409C-BE32-E72D297353CC}">
                <c16:uniqueId val="{00000005-A392-CF41-9C60-4CD3CD7E1B1A}"/>
              </c:ext>
            </c:extLst>
          </c:dPt>
          <c:dPt>
            <c:idx val="4"/>
            <c:invertIfNegative val="0"/>
            <c:bubble3D val="0"/>
            <c:spPr>
              <a:solidFill>
                <a:schemeClr val="accent5"/>
              </a:solidFill>
              <a:ln>
                <a:noFill/>
              </a:ln>
              <a:effectLst/>
            </c:spPr>
            <c:extLst>
              <c:ext xmlns:c16="http://schemas.microsoft.com/office/drawing/2014/chart" uri="{C3380CC4-5D6E-409C-BE32-E72D297353CC}">
                <c16:uniqueId val="{00000007-A392-CF41-9C60-4CD3CD7E1B1A}"/>
              </c:ext>
            </c:extLst>
          </c:dPt>
          <c:dPt>
            <c:idx val="5"/>
            <c:invertIfNegative val="0"/>
            <c:bubble3D val="0"/>
            <c:spPr>
              <a:solidFill>
                <a:schemeClr val="accent6"/>
              </a:solidFill>
              <a:ln>
                <a:noFill/>
              </a:ln>
              <a:effectLst/>
            </c:spPr>
            <c:extLst>
              <c:ext xmlns:c16="http://schemas.microsoft.com/office/drawing/2014/chart" uri="{C3380CC4-5D6E-409C-BE32-E72D297353CC}">
                <c16:uniqueId val="{00000009-A392-CF41-9C60-4CD3CD7E1B1A}"/>
              </c:ext>
            </c:extLst>
          </c:dPt>
          <c:dPt>
            <c:idx val="6"/>
            <c:invertIfNegative val="0"/>
            <c:bubble3D val="0"/>
            <c:spPr>
              <a:solidFill>
                <a:srgbClr val="BF71F2"/>
              </a:solidFill>
              <a:ln>
                <a:noFill/>
              </a:ln>
              <a:effectLst/>
            </c:spPr>
            <c:extLst>
              <c:ext xmlns:c16="http://schemas.microsoft.com/office/drawing/2014/chart" uri="{C3380CC4-5D6E-409C-BE32-E72D297353CC}">
                <c16:uniqueId val="{0000000B-A392-CF41-9C60-4CD3CD7E1B1A}"/>
              </c:ext>
            </c:extLst>
          </c:dPt>
          <c:dPt>
            <c:idx val="7"/>
            <c:invertIfNegative val="0"/>
            <c:bubble3D val="0"/>
            <c:spPr>
              <a:solidFill>
                <a:srgbClr val="DEC3F7"/>
              </a:solidFill>
              <a:ln>
                <a:noFill/>
              </a:ln>
              <a:effectLst/>
            </c:spPr>
            <c:extLst>
              <c:ext xmlns:c16="http://schemas.microsoft.com/office/drawing/2014/chart" uri="{C3380CC4-5D6E-409C-BE32-E72D297353CC}">
                <c16:uniqueId val="{0000000D-A392-CF41-9C60-4CD3CD7E1B1A}"/>
              </c:ext>
            </c:extLst>
          </c:dPt>
          <c:dPt>
            <c:idx val="8"/>
            <c:invertIfNegative val="0"/>
            <c:bubble3D val="0"/>
            <c:spPr>
              <a:solidFill>
                <a:schemeClr val="bg1"/>
              </a:solidFill>
              <a:ln>
                <a:noFill/>
              </a:ln>
              <a:effectLst/>
            </c:spPr>
            <c:extLst>
              <c:ext xmlns:c16="http://schemas.microsoft.com/office/drawing/2014/chart" uri="{C3380CC4-5D6E-409C-BE32-E72D297353CC}">
                <c16:uniqueId val="{0000000F-A392-CF41-9C60-4CD3CD7E1B1A}"/>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bg1"/>
                    </a:solidFill>
                    <a:latin typeface="+mj-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Data label A</c:v>
                </c:pt>
                <c:pt idx="1">
                  <c:v>Data label B</c:v>
                </c:pt>
                <c:pt idx="2">
                  <c:v>Data label C</c:v>
                </c:pt>
                <c:pt idx="3">
                  <c:v>Data label D</c:v>
                </c:pt>
                <c:pt idx="4">
                  <c:v>Data label E</c:v>
                </c:pt>
              </c:strCache>
            </c:strRef>
          </c:cat>
          <c:val>
            <c:numRef>
              <c:f>Sheet1!$B$2:$B$6</c:f>
              <c:numCache>
                <c:formatCode>General</c:formatCode>
                <c:ptCount val="5"/>
                <c:pt idx="0">
                  <c:v>30</c:v>
                </c:pt>
                <c:pt idx="1">
                  <c:v>45</c:v>
                </c:pt>
                <c:pt idx="2">
                  <c:v>60</c:v>
                </c:pt>
                <c:pt idx="3">
                  <c:v>75</c:v>
                </c:pt>
                <c:pt idx="4">
                  <c:v>90</c:v>
                </c:pt>
              </c:numCache>
            </c:numRef>
          </c:val>
          <c:extLst>
            <c:ext xmlns:c16="http://schemas.microsoft.com/office/drawing/2014/chart" uri="{C3380CC4-5D6E-409C-BE32-E72D297353CC}">
              <c16:uniqueId val="{00000010-A392-CF41-9C60-4CD3CD7E1B1A}"/>
            </c:ext>
          </c:extLst>
        </c:ser>
        <c:dLbls>
          <c:showLegendKey val="0"/>
          <c:showVal val="0"/>
          <c:showCatName val="0"/>
          <c:showSerName val="0"/>
          <c:showPercent val="0"/>
          <c:showBubbleSize val="0"/>
        </c:dLbls>
        <c:gapWidth val="30"/>
        <c:overlap val="-30"/>
        <c:axId val="353678751"/>
        <c:axId val="353674431"/>
      </c:barChart>
      <c:catAx>
        <c:axId val="353678751"/>
        <c:scaling>
          <c:orientation val="minMax"/>
        </c:scaling>
        <c:delete val="0"/>
        <c:axPos val="b"/>
        <c:title>
          <c:layout>
            <c:manualLayout>
              <c:xMode val="edge"/>
              <c:yMode val="edge"/>
              <c:x val="0.43769141535006334"/>
              <c:y val="0.95176811594202904"/>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bg1"/>
                  </a:solidFill>
                  <a:latin typeface="ServiceNow Sans Medium" panose="020B0604020202020204" charset="0"/>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353674431"/>
        <c:crosses val="autoZero"/>
        <c:auto val="1"/>
        <c:lblAlgn val="ctr"/>
        <c:lblOffset val="100"/>
        <c:noMultiLvlLbl val="0"/>
      </c:catAx>
      <c:valAx>
        <c:axId val="353674431"/>
        <c:scaling>
          <c:orientation val="minMax"/>
        </c:scaling>
        <c:delete val="0"/>
        <c:axPos val="l"/>
        <c:title>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ServiceNow Sans Medium" panose="020B0604020202020204" charset="0"/>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353678751"/>
        <c:crosses val="autoZero"/>
        <c:crossBetween val="between"/>
      </c:valAx>
      <c:spPr>
        <a:noFill/>
        <a:ln w="25400">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125770"/>
            <a:ext cx="3037840" cy="461804"/>
          </a:xfrm>
          <a:prstGeom prst="rect">
            <a:avLst/>
          </a:prstGeom>
        </p:spPr>
        <p:txBody>
          <a:bodyPr vert="horz" lIns="93387" tIns="46695" rIns="93387" bIns="46695" rtlCol="0"/>
          <a:lstStyle>
            <a:lvl1pPr algn="l">
              <a:defRPr sz="1200"/>
            </a:lvl1pPr>
          </a:lstStyle>
          <a:p>
            <a:endParaRPr lang="en-US" b="1">
              <a:latin typeface="ServiceNow Sans" panose="020B0504040101010104" pitchFamily="34" charset="0"/>
            </a:endParaRPr>
          </a:p>
        </p:txBody>
      </p:sp>
      <p:sp>
        <p:nvSpPr>
          <p:cNvPr id="3" name="Date Placeholder 2"/>
          <p:cNvSpPr>
            <a:spLocks noGrp="1"/>
          </p:cNvSpPr>
          <p:nvPr>
            <p:ph type="dt" sz="quarter" idx="1"/>
          </p:nvPr>
        </p:nvSpPr>
        <p:spPr>
          <a:xfrm>
            <a:off x="3970942" y="125770"/>
            <a:ext cx="3037840" cy="461804"/>
          </a:xfrm>
          <a:prstGeom prst="rect">
            <a:avLst/>
          </a:prstGeom>
        </p:spPr>
        <p:txBody>
          <a:bodyPr vert="horz" lIns="93387" tIns="46695" rIns="93387" bIns="46695" rtlCol="0"/>
          <a:lstStyle>
            <a:lvl1pPr algn="r">
              <a:defRPr sz="1200"/>
            </a:lvl1pPr>
          </a:lstStyle>
          <a:p>
            <a:fld id="{E17B2DBE-960A-614B-B965-BE0EA04CC77A}" type="datetimeFigureOut">
              <a:rPr lang="en-US" b="1" smtClean="0">
                <a:latin typeface="ServiceNow Sans" panose="020B0504040101010104" pitchFamily="34" charset="0"/>
              </a:rPr>
              <a:pPr/>
              <a:t>1/8/26</a:t>
            </a:fld>
            <a:endParaRPr lang="en-US" b="1">
              <a:latin typeface="ServiceNow Sans" panose="020B0504040101010104" pitchFamily="34" charset="0"/>
            </a:endParaRPr>
          </a:p>
        </p:txBody>
      </p:sp>
      <p:sp>
        <p:nvSpPr>
          <p:cNvPr id="4" name="Footer Placeholder 3"/>
          <p:cNvSpPr>
            <a:spLocks noGrp="1"/>
          </p:cNvSpPr>
          <p:nvPr>
            <p:ph type="ftr" sz="quarter" idx="2"/>
          </p:nvPr>
        </p:nvSpPr>
        <p:spPr>
          <a:xfrm>
            <a:off x="3" y="8701316"/>
            <a:ext cx="3037840" cy="461804"/>
          </a:xfrm>
          <a:prstGeom prst="rect">
            <a:avLst/>
          </a:prstGeom>
        </p:spPr>
        <p:txBody>
          <a:bodyPr vert="horz" lIns="93387" tIns="46695" rIns="93387" bIns="46695" rtlCol="0" anchor="b"/>
          <a:lstStyle>
            <a:lvl1pPr algn="l">
              <a:defRPr sz="1200"/>
            </a:lvl1pPr>
          </a:lstStyle>
          <a:p>
            <a:endParaRPr lang="en-US" b="1">
              <a:latin typeface="ServiceNow Sans" panose="020B0504040101010104" pitchFamily="34" charset="0"/>
            </a:endParaRPr>
          </a:p>
        </p:txBody>
      </p:sp>
      <p:sp>
        <p:nvSpPr>
          <p:cNvPr id="5" name="Slide Number Placeholder 4"/>
          <p:cNvSpPr>
            <a:spLocks noGrp="1"/>
          </p:cNvSpPr>
          <p:nvPr>
            <p:ph type="sldNum" sz="quarter" idx="3"/>
          </p:nvPr>
        </p:nvSpPr>
        <p:spPr>
          <a:xfrm>
            <a:off x="3970942" y="8701316"/>
            <a:ext cx="3037840" cy="461804"/>
          </a:xfrm>
          <a:prstGeom prst="rect">
            <a:avLst/>
          </a:prstGeom>
        </p:spPr>
        <p:txBody>
          <a:bodyPr vert="horz" lIns="93387" tIns="46695" rIns="93387" bIns="46695" rtlCol="0" anchor="b"/>
          <a:lstStyle>
            <a:lvl1pPr algn="r">
              <a:defRPr sz="1200"/>
            </a:lvl1pPr>
          </a:lstStyle>
          <a:p>
            <a:fld id="{1339C423-F22A-3B4E-A9CE-1A814546B4AA}" type="slidenum">
              <a:rPr lang="en-US" b="1" smtClean="0">
                <a:latin typeface="ServiceNow Sans" panose="020B0504040101010104" pitchFamily="34" charset="0"/>
              </a:rPr>
              <a:pPr/>
              <a:t>‹#›</a:t>
            </a:fld>
            <a:endParaRPr lang="en-US" b="1">
              <a:latin typeface="ServiceNow Sans" panose="020B0504040101010104" pitchFamily="34" charset="0"/>
            </a:endParaRPr>
          </a:p>
        </p:txBody>
      </p:sp>
      <p:pic>
        <p:nvPicPr>
          <p:cNvPr id="35" name="Picture 34">
            <a:extLst>
              <a:ext uri="{FF2B5EF4-FFF2-40B4-BE49-F238E27FC236}">
                <a16:creationId xmlns:a16="http://schemas.microsoft.com/office/drawing/2014/main" id="{4A211A8A-C369-4D94-B82B-7F72C8DB385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799086" y="8816101"/>
            <a:ext cx="1372537" cy="394946"/>
          </a:xfrm>
          <a:prstGeom prst="rect">
            <a:avLst/>
          </a:prstGeom>
        </p:spPr>
      </p:pic>
    </p:spTree>
    <p:extLst>
      <p:ext uri="{BB962C8B-B14F-4D97-AF65-F5344CB8AC3E}">
        <p14:creationId xmlns:p14="http://schemas.microsoft.com/office/powerpoint/2010/main" val="2018496864"/>
      </p:ext>
    </p:extLst>
  </p:cSld>
  <p:clrMap bg1="lt1" tx1="dk1" bg2="lt2" tx2="dk2" accent1="accent1" accent2="accent2" accent3="accent3" accent4="accent4" accent5="accent5" accent6="accent6" hlink="hlink" folHlink="folHlink"/>
  <p:hf hdr="0" ftr="0" dt="0"/>
  <p:extLst>
    <p:ext uri="{56416CCD-93CA-4268-BC5B-53C4BB910035}">
      <p15:sldGuideLst xmlns:p15="http://schemas.microsoft.com/office/powerpoint/2012/main">
        <p15:guide id="1" orient="horz" pos="2909" userDrawn="1">
          <p15:clr>
            <a:srgbClr val="F26B43"/>
          </p15:clr>
        </p15:guide>
        <p15:guide id="2" pos="2208"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0"/>
            <a:ext cx="3037840" cy="461804"/>
          </a:xfrm>
          <a:prstGeom prst="rect">
            <a:avLst/>
          </a:prstGeom>
        </p:spPr>
        <p:txBody>
          <a:bodyPr vert="horz" lIns="93387" tIns="46695" rIns="93387" bIns="46695" rtlCol="0"/>
          <a:lstStyle>
            <a:lvl1pPr algn="l">
              <a:defRPr sz="1200" b="1" i="0">
                <a:solidFill>
                  <a:schemeClr val="bg1"/>
                </a:solidFill>
                <a:latin typeface="ServiceNow Sans" panose="020B0504040101010104" pitchFamily="34" charset="0"/>
              </a:defRPr>
            </a:lvl1pPr>
          </a:lstStyle>
          <a:p>
            <a:endParaRPr lang="en-US"/>
          </a:p>
        </p:txBody>
      </p:sp>
      <p:sp>
        <p:nvSpPr>
          <p:cNvPr id="3" name="Date Placeholder 2"/>
          <p:cNvSpPr>
            <a:spLocks noGrp="1"/>
          </p:cNvSpPr>
          <p:nvPr>
            <p:ph type="dt" idx="1"/>
          </p:nvPr>
        </p:nvSpPr>
        <p:spPr>
          <a:xfrm>
            <a:off x="3970942" y="0"/>
            <a:ext cx="3037840" cy="461804"/>
          </a:xfrm>
          <a:prstGeom prst="rect">
            <a:avLst/>
          </a:prstGeom>
        </p:spPr>
        <p:txBody>
          <a:bodyPr vert="horz" lIns="93387" tIns="46695" rIns="93387" bIns="46695" rtlCol="0"/>
          <a:lstStyle>
            <a:lvl1pPr algn="r">
              <a:defRPr sz="1200" b="1" i="0">
                <a:solidFill>
                  <a:schemeClr val="bg1"/>
                </a:solidFill>
                <a:latin typeface="ServiceNow Sans" panose="020B0504040101010104" pitchFamily="34" charset="0"/>
              </a:defRPr>
            </a:lvl1pPr>
          </a:lstStyle>
          <a:p>
            <a:fld id="{546148A2-A49E-4B44-80FB-1D231F249F30}" type="datetimeFigureOut">
              <a:rPr lang="en-US" smtClean="0"/>
              <a:pPr/>
              <a:t>1/8/26</a:t>
            </a:fld>
            <a:endParaRPr lang="en-US"/>
          </a:p>
        </p:txBody>
      </p:sp>
      <p:sp>
        <p:nvSpPr>
          <p:cNvPr id="4" name="Slide Image Placeholder 3"/>
          <p:cNvSpPr>
            <a:spLocks noGrp="1" noRot="1" noChangeAspect="1"/>
          </p:cNvSpPr>
          <p:nvPr>
            <p:ph type="sldImg" idx="2"/>
          </p:nvPr>
        </p:nvSpPr>
        <p:spPr>
          <a:xfrm>
            <a:off x="428625" y="692150"/>
            <a:ext cx="6153150" cy="3462338"/>
          </a:xfrm>
          <a:prstGeom prst="rect">
            <a:avLst/>
          </a:prstGeom>
          <a:noFill/>
          <a:ln w="12700">
            <a:solidFill>
              <a:prstClr val="black"/>
            </a:solidFill>
          </a:ln>
        </p:spPr>
        <p:txBody>
          <a:bodyPr vert="horz" lIns="93387" tIns="46695" rIns="93387" bIns="46695" rtlCol="0" anchor="ctr"/>
          <a:lstStyle/>
          <a:p>
            <a:endParaRPr lang="en-US"/>
          </a:p>
        </p:txBody>
      </p:sp>
      <p:sp>
        <p:nvSpPr>
          <p:cNvPr id="5" name="Notes Placeholder 4"/>
          <p:cNvSpPr>
            <a:spLocks noGrp="1"/>
          </p:cNvSpPr>
          <p:nvPr>
            <p:ph type="body" sz="quarter" idx="3"/>
          </p:nvPr>
        </p:nvSpPr>
        <p:spPr>
          <a:xfrm>
            <a:off x="438151" y="4387136"/>
            <a:ext cx="6134100" cy="4156234"/>
          </a:xfrm>
          <a:prstGeom prst="rect">
            <a:avLst/>
          </a:prstGeom>
        </p:spPr>
        <p:txBody>
          <a:bodyPr vert="horz" lIns="93387" tIns="46695" rIns="93387" bIns="46695" rtlCol="0"/>
          <a:lstStyle/>
          <a:p>
            <a:pPr lvl="0"/>
            <a:r>
              <a:rPr lang="en-US"/>
              <a:t>Click to edit Master text styles</a:t>
            </a:r>
          </a:p>
          <a:p>
            <a:pPr lvl="1"/>
            <a:r>
              <a:rPr lang="en-US"/>
              <a:t>Second level</a:t>
            </a:r>
          </a:p>
        </p:txBody>
      </p:sp>
      <p:sp>
        <p:nvSpPr>
          <p:cNvPr id="6" name="Footer Placeholder 5"/>
          <p:cNvSpPr>
            <a:spLocks noGrp="1"/>
          </p:cNvSpPr>
          <p:nvPr>
            <p:ph type="ftr" sz="quarter" idx="4"/>
          </p:nvPr>
        </p:nvSpPr>
        <p:spPr>
          <a:xfrm>
            <a:off x="3" y="8728227"/>
            <a:ext cx="3037840" cy="461804"/>
          </a:xfrm>
          <a:prstGeom prst="rect">
            <a:avLst/>
          </a:prstGeom>
        </p:spPr>
        <p:txBody>
          <a:bodyPr vert="horz" lIns="93387" tIns="46695" rIns="93387" bIns="46695" rtlCol="0" anchor="b"/>
          <a:lstStyle>
            <a:lvl1pPr algn="l">
              <a:defRPr sz="1200" b="1" i="0">
                <a:solidFill>
                  <a:schemeClr val="bg1"/>
                </a:solidFill>
                <a:latin typeface="ServiceNow Sans" panose="020B0504040101010104" pitchFamily="34" charset="0"/>
              </a:defRPr>
            </a:lvl1pPr>
          </a:lstStyle>
          <a:p>
            <a:endParaRPr lang="en-US"/>
          </a:p>
        </p:txBody>
      </p:sp>
      <p:sp>
        <p:nvSpPr>
          <p:cNvPr id="7" name="Slide Number Placeholder 6"/>
          <p:cNvSpPr>
            <a:spLocks noGrp="1"/>
          </p:cNvSpPr>
          <p:nvPr>
            <p:ph type="sldNum" sz="quarter" idx="5"/>
          </p:nvPr>
        </p:nvSpPr>
        <p:spPr>
          <a:xfrm>
            <a:off x="3970942" y="8728227"/>
            <a:ext cx="3037840" cy="461804"/>
          </a:xfrm>
          <a:prstGeom prst="rect">
            <a:avLst/>
          </a:prstGeom>
        </p:spPr>
        <p:txBody>
          <a:bodyPr vert="horz" lIns="93387" tIns="46695" rIns="93387" bIns="46695" rtlCol="0" anchor="b"/>
          <a:lstStyle>
            <a:lvl1pPr algn="r">
              <a:defRPr sz="1200" b="1" i="0">
                <a:solidFill>
                  <a:schemeClr val="bg1"/>
                </a:solidFill>
                <a:latin typeface="ServiceNow Sans" panose="020B0504040101010104" pitchFamily="34" charset="0"/>
              </a:defRPr>
            </a:lvl1pPr>
          </a:lstStyle>
          <a:p>
            <a:fld id="{074299CD-3469-7241-AD37-C0E01E3A61D2}" type="slidenum">
              <a:rPr lang="en-US" smtClean="0"/>
              <a:pPr/>
              <a:t>‹#›</a:t>
            </a:fld>
            <a:endParaRPr lang="en-US"/>
          </a:p>
        </p:txBody>
      </p:sp>
      <p:pic>
        <p:nvPicPr>
          <p:cNvPr id="35" name="Picture 34">
            <a:extLst>
              <a:ext uri="{FF2B5EF4-FFF2-40B4-BE49-F238E27FC236}">
                <a16:creationId xmlns:a16="http://schemas.microsoft.com/office/drawing/2014/main" id="{AF8886D2-769E-403B-933D-6CB77F4C4F92}"/>
              </a:ext>
            </a:extLst>
          </p:cNvPr>
          <p:cNvPicPr>
            <a:picLocks noChangeAspect="1"/>
          </p:cNvPicPr>
          <p:nvPr/>
        </p:nvPicPr>
        <p:blipFill>
          <a:blip r:embed="rId2"/>
          <a:stretch>
            <a:fillRect/>
          </a:stretch>
        </p:blipFill>
        <p:spPr>
          <a:xfrm>
            <a:off x="2799086" y="8816101"/>
            <a:ext cx="1372537" cy="394946"/>
          </a:xfrm>
          <a:prstGeom prst="rect">
            <a:avLst/>
          </a:prstGeom>
        </p:spPr>
      </p:pic>
    </p:spTree>
    <p:extLst>
      <p:ext uri="{BB962C8B-B14F-4D97-AF65-F5344CB8AC3E}">
        <p14:creationId xmlns:p14="http://schemas.microsoft.com/office/powerpoint/2010/main" val="22557597"/>
      </p:ext>
    </p:extLst>
  </p:cSld>
  <p:clrMap bg1="lt1" tx1="dk1" bg2="lt2" tx2="dk2" accent1="accent1" accent2="accent2" accent3="accent3" accent4="accent4" accent5="accent5" accent6="accent6" hlink="hlink" folHlink="folHlink"/>
  <p:hf hdr="0" ftr="0" dt="0"/>
  <p:notesStyle>
    <a:lvl1pPr marL="171450" indent="-171450" algn="l" defTabSz="457040" rtl="0" eaLnBrk="1" latinLnBrk="0" hangingPunct="1">
      <a:lnSpc>
        <a:spcPct val="95000"/>
      </a:lnSpc>
      <a:spcAft>
        <a:spcPts val="600"/>
      </a:spcAft>
      <a:buFont typeface="ServiceNow Sans" panose="020B0504040101010104" pitchFamily="34" charset="0"/>
      <a:buChar char="•"/>
      <a:defRPr sz="1200" b="0" i="0" kern="1200">
        <a:solidFill>
          <a:schemeClr val="bg1"/>
        </a:solidFill>
        <a:latin typeface="ServiceNow Sans" panose="020B0504040101010104" pitchFamily="34" charset="0"/>
        <a:ea typeface="+mn-ea"/>
        <a:cs typeface="ServiceNow Sans" panose="020B0504040101010104" pitchFamily="34" charset="0"/>
      </a:defRPr>
    </a:lvl1pPr>
    <a:lvl2pPr marL="398384" indent="-171450" algn="l" defTabSz="457040" rtl="0" eaLnBrk="1" latinLnBrk="0" hangingPunct="1">
      <a:lnSpc>
        <a:spcPct val="95000"/>
      </a:lnSpc>
      <a:spcAft>
        <a:spcPts val="600"/>
      </a:spcAft>
      <a:buFont typeface="ServiceNow Sans" panose="020B0504040101010104" pitchFamily="34" charset="0"/>
      <a:buChar char="•"/>
      <a:defRPr sz="1100" b="0" i="0" kern="1200">
        <a:solidFill>
          <a:schemeClr val="bg1"/>
        </a:solidFill>
        <a:latin typeface="ServiceNow Sans" panose="020B0504040101010104" pitchFamily="34" charset="0"/>
        <a:ea typeface="+mn-ea"/>
        <a:cs typeface="ServiceNow Sans" panose="020B0504040101010104" pitchFamily="34" charset="0"/>
      </a:defRPr>
    </a:lvl2pPr>
    <a:lvl3pPr marL="914080" algn="l" defTabSz="457040" rtl="0" eaLnBrk="1" latinLnBrk="0" hangingPunct="1">
      <a:defRPr sz="1200" kern="1200">
        <a:solidFill>
          <a:schemeClr val="tx1"/>
        </a:solidFill>
        <a:latin typeface="+mn-lt"/>
        <a:ea typeface="+mn-ea"/>
        <a:cs typeface="+mn-cs"/>
      </a:defRPr>
    </a:lvl3pPr>
    <a:lvl4pPr marL="1371120" algn="l" defTabSz="457040" rtl="0" eaLnBrk="1" latinLnBrk="0" hangingPunct="1">
      <a:defRPr sz="1200" kern="1200">
        <a:solidFill>
          <a:schemeClr val="tx1"/>
        </a:solidFill>
        <a:latin typeface="+mn-lt"/>
        <a:ea typeface="+mn-ea"/>
        <a:cs typeface="+mn-cs"/>
      </a:defRPr>
    </a:lvl4pPr>
    <a:lvl5pPr marL="1828160" algn="l" defTabSz="457040" rtl="0" eaLnBrk="1" latinLnBrk="0" hangingPunct="1">
      <a:defRPr sz="1200" kern="1200">
        <a:solidFill>
          <a:schemeClr val="tx1"/>
        </a:solidFill>
        <a:latin typeface="+mn-lt"/>
        <a:ea typeface="+mn-ea"/>
        <a:cs typeface="+mn-cs"/>
      </a:defRPr>
    </a:lvl5pPr>
    <a:lvl6pPr marL="2285200" algn="l" defTabSz="457040" rtl="0" eaLnBrk="1" latinLnBrk="0" hangingPunct="1">
      <a:defRPr sz="1200" kern="1200">
        <a:solidFill>
          <a:schemeClr val="tx1"/>
        </a:solidFill>
        <a:latin typeface="+mn-lt"/>
        <a:ea typeface="+mn-ea"/>
        <a:cs typeface="+mn-cs"/>
      </a:defRPr>
    </a:lvl6pPr>
    <a:lvl7pPr marL="2742240" algn="l" defTabSz="457040" rtl="0" eaLnBrk="1" latinLnBrk="0" hangingPunct="1">
      <a:defRPr sz="1200" kern="1200">
        <a:solidFill>
          <a:schemeClr val="tx1"/>
        </a:solidFill>
        <a:latin typeface="+mn-lt"/>
        <a:ea typeface="+mn-ea"/>
        <a:cs typeface="+mn-cs"/>
      </a:defRPr>
    </a:lvl7pPr>
    <a:lvl8pPr marL="3199280" algn="l" defTabSz="457040" rtl="0" eaLnBrk="1" latinLnBrk="0" hangingPunct="1">
      <a:defRPr sz="1200" kern="1200">
        <a:solidFill>
          <a:schemeClr val="tx1"/>
        </a:solidFill>
        <a:latin typeface="+mn-lt"/>
        <a:ea typeface="+mn-ea"/>
        <a:cs typeface="+mn-cs"/>
      </a:defRPr>
    </a:lvl8pPr>
    <a:lvl9pPr marL="3656320" algn="l" defTabSz="45704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909" userDrawn="1">
          <p15:clr>
            <a:srgbClr val="F26B43"/>
          </p15:clr>
        </p15:guide>
        <p15:guide id="2" pos="2208"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4299CD-3469-7241-AD37-C0E01E3A61D2}" type="slidenum">
              <a:rPr lang="en-US" smtClean="0"/>
              <a:pPr/>
              <a:t>1</a:t>
            </a:fld>
            <a:endParaRPr lang="en-US"/>
          </a:p>
        </p:txBody>
      </p:sp>
    </p:spTree>
    <p:extLst>
      <p:ext uri="{BB962C8B-B14F-4D97-AF65-F5344CB8AC3E}">
        <p14:creationId xmlns:p14="http://schemas.microsoft.com/office/powerpoint/2010/main" val="17026978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4299CD-3469-7241-AD37-C0E01E3A61D2}" type="slidenum">
              <a:rPr lang="en-US" smtClean="0"/>
              <a:pPr/>
              <a:t>19</a:t>
            </a:fld>
            <a:endParaRPr lang="en-US"/>
          </a:p>
        </p:txBody>
      </p:sp>
    </p:spTree>
    <p:extLst>
      <p:ext uri="{BB962C8B-B14F-4D97-AF65-F5344CB8AC3E}">
        <p14:creationId xmlns:p14="http://schemas.microsoft.com/office/powerpoint/2010/main" val="3362171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4299CD-3469-7241-AD37-C0E01E3A61D2}" type="slidenum">
              <a:rPr lang="en-US" smtClean="0"/>
              <a:pPr/>
              <a:t>26</a:t>
            </a:fld>
            <a:endParaRPr lang="en-US"/>
          </a:p>
        </p:txBody>
      </p:sp>
    </p:spTree>
    <p:extLst>
      <p:ext uri="{BB962C8B-B14F-4D97-AF65-F5344CB8AC3E}">
        <p14:creationId xmlns:p14="http://schemas.microsoft.com/office/powerpoint/2010/main" val="6318387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4299CD-3469-7241-AD37-C0E01E3A61D2}" type="slidenum">
              <a:rPr lang="en-US" smtClean="0"/>
              <a:pPr/>
              <a:t>27</a:t>
            </a:fld>
            <a:endParaRPr lang="en-US"/>
          </a:p>
        </p:txBody>
      </p:sp>
    </p:spTree>
    <p:extLst>
      <p:ext uri="{BB962C8B-B14F-4D97-AF65-F5344CB8AC3E}">
        <p14:creationId xmlns:p14="http://schemas.microsoft.com/office/powerpoint/2010/main" val="28438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4299CD-3469-7241-AD37-C0E01E3A61D2}" type="slidenum">
              <a:rPr lang="en-US" smtClean="0"/>
              <a:pPr/>
              <a:t>32</a:t>
            </a:fld>
            <a:endParaRPr lang="en-US"/>
          </a:p>
        </p:txBody>
      </p:sp>
    </p:spTree>
    <p:extLst>
      <p:ext uri="{BB962C8B-B14F-4D97-AF65-F5344CB8AC3E}">
        <p14:creationId xmlns:p14="http://schemas.microsoft.com/office/powerpoint/2010/main" val="15193478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4299CD-3469-7241-AD37-C0E01E3A61D2}" type="slidenum">
              <a:rPr lang="en-US" smtClean="0"/>
              <a:pPr/>
              <a:t>34</a:t>
            </a:fld>
            <a:endParaRPr lang="en-US"/>
          </a:p>
        </p:txBody>
      </p:sp>
    </p:spTree>
    <p:extLst>
      <p:ext uri="{BB962C8B-B14F-4D97-AF65-F5344CB8AC3E}">
        <p14:creationId xmlns:p14="http://schemas.microsoft.com/office/powerpoint/2010/main" val="9142599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58726-C5D8-1633-8829-D2B73BABB1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945481-4098-8136-E0BF-BB131E2FF8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BBA564-C912-9ED9-F3FB-7F0CD864694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A55E14A-E64A-576E-4C41-3AD0040ECC95}"/>
              </a:ext>
            </a:extLst>
          </p:cNvPr>
          <p:cNvSpPr>
            <a:spLocks noGrp="1"/>
          </p:cNvSpPr>
          <p:nvPr>
            <p:ph type="sldNum" sz="quarter" idx="5"/>
          </p:nvPr>
        </p:nvSpPr>
        <p:spPr/>
        <p:txBody>
          <a:bodyPr/>
          <a:lstStyle/>
          <a:p>
            <a:fld id="{074299CD-3469-7241-AD37-C0E01E3A61D2}" type="slidenum">
              <a:rPr lang="en-US" smtClean="0"/>
              <a:pPr/>
              <a:t>38</a:t>
            </a:fld>
            <a:endParaRPr lang="en-US"/>
          </a:p>
        </p:txBody>
      </p:sp>
    </p:spTree>
    <p:extLst>
      <p:ext uri="{BB962C8B-B14F-4D97-AF65-F5344CB8AC3E}">
        <p14:creationId xmlns:p14="http://schemas.microsoft.com/office/powerpoint/2010/main" val="3157298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5FE09-5BCE-4B1A-006D-F4E7DA1D51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E94A8C-1F47-9D19-C56B-DB08343257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7E4DAC-1AA0-6724-0EC5-D55388427BF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3C16C82-3437-2FD0-8380-21932CCA1E3A}"/>
              </a:ext>
            </a:extLst>
          </p:cNvPr>
          <p:cNvSpPr>
            <a:spLocks noGrp="1"/>
          </p:cNvSpPr>
          <p:nvPr>
            <p:ph type="sldNum" sz="quarter" idx="5"/>
          </p:nvPr>
        </p:nvSpPr>
        <p:spPr/>
        <p:txBody>
          <a:bodyPr/>
          <a:lstStyle/>
          <a:p>
            <a:fld id="{074299CD-3469-7241-AD37-C0E01E3A61D2}" type="slidenum">
              <a:rPr lang="en-US" smtClean="0"/>
              <a:pPr/>
              <a:t>39</a:t>
            </a:fld>
            <a:endParaRPr lang="en-US"/>
          </a:p>
        </p:txBody>
      </p:sp>
    </p:spTree>
    <p:extLst>
      <p:ext uri="{BB962C8B-B14F-4D97-AF65-F5344CB8AC3E}">
        <p14:creationId xmlns:p14="http://schemas.microsoft.com/office/powerpoint/2010/main" val="9262300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A0B199-6BA1-B2EA-A187-21D7695A4B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09EC7F-F336-F72B-5AB7-22F5CFA3C4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820214-A1B0-2435-3DD9-61470FA7E44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9C01480-0C17-402F-FC71-9E1852A81C70}"/>
              </a:ext>
            </a:extLst>
          </p:cNvPr>
          <p:cNvSpPr>
            <a:spLocks noGrp="1"/>
          </p:cNvSpPr>
          <p:nvPr>
            <p:ph type="sldNum" sz="quarter" idx="5"/>
          </p:nvPr>
        </p:nvSpPr>
        <p:spPr/>
        <p:txBody>
          <a:bodyPr/>
          <a:lstStyle/>
          <a:p>
            <a:fld id="{074299CD-3469-7241-AD37-C0E01E3A61D2}" type="slidenum">
              <a:rPr lang="en-US" smtClean="0"/>
              <a:pPr/>
              <a:t>41</a:t>
            </a:fld>
            <a:endParaRPr lang="en-US"/>
          </a:p>
        </p:txBody>
      </p:sp>
    </p:spTree>
    <p:extLst>
      <p:ext uri="{BB962C8B-B14F-4D97-AF65-F5344CB8AC3E}">
        <p14:creationId xmlns:p14="http://schemas.microsoft.com/office/powerpoint/2010/main" val="694939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317AF-80D7-134B-7B3F-E31567D3B1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72D7D1E-A91D-0D7A-3007-5105A2736E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110AEA-6732-DE84-2C3E-245831DD552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319193B-5965-FA7F-C74A-53FB83B3BA52}"/>
              </a:ext>
            </a:extLst>
          </p:cNvPr>
          <p:cNvSpPr>
            <a:spLocks noGrp="1"/>
          </p:cNvSpPr>
          <p:nvPr>
            <p:ph type="sldNum" sz="quarter" idx="5"/>
          </p:nvPr>
        </p:nvSpPr>
        <p:spPr/>
        <p:txBody>
          <a:bodyPr/>
          <a:lstStyle/>
          <a:p>
            <a:fld id="{074299CD-3469-7241-AD37-C0E01E3A61D2}" type="slidenum">
              <a:rPr lang="en-US" smtClean="0"/>
              <a:pPr/>
              <a:t>6</a:t>
            </a:fld>
            <a:endParaRPr lang="en-US"/>
          </a:p>
        </p:txBody>
      </p:sp>
    </p:spTree>
    <p:extLst>
      <p:ext uri="{BB962C8B-B14F-4D97-AF65-F5344CB8AC3E}">
        <p14:creationId xmlns:p14="http://schemas.microsoft.com/office/powerpoint/2010/main" val="1566173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4299CD-3469-7241-AD37-C0E01E3A61D2}" type="slidenum">
              <a:rPr lang="en-US" smtClean="0"/>
              <a:pPr/>
              <a:t>7</a:t>
            </a:fld>
            <a:endParaRPr lang="en-US"/>
          </a:p>
        </p:txBody>
      </p:sp>
    </p:spTree>
    <p:extLst>
      <p:ext uri="{BB962C8B-B14F-4D97-AF65-F5344CB8AC3E}">
        <p14:creationId xmlns:p14="http://schemas.microsoft.com/office/powerpoint/2010/main" val="6543737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4299CD-3469-7241-AD37-C0E01E3A61D2}" type="slidenum">
              <a:rPr lang="en-US" smtClean="0"/>
              <a:pPr/>
              <a:t>10</a:t>
            </a:fld>
            <a:endParaRPr lang="en-US"/>
          </a:p>
        </p:txBody>
      </p:sp>
    </p:spTree>
    <p:extLst>
      <p:ext uri="{BB962C8B-B14F-4D97-AF65-F5344CB8AC3E}">
        <p14:creationId xmlns:p14="http://schemas.microsoft.com/office/powerpoint/2010/main" val="2965914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3F0D5A-FD20-2036-C915-2569C75B2B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881756-4B2C-7F22-87B3-613048B167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02C3DA-442C-BA22-F7E2-44496F73888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150B012-7EB5-2007-FEB6-A4C347FE4405}"/>
              </a:ext>
            </a:extLst>
          </p:cNvPr>
          <p:cNvSpPr>
            <a:spLocks noGrp="1"/>
          </p:cNvSpPr>
          <p:nvPr>
            <p:ph type="sldNum" sz="quarter" idx="5"/>
          </p:nvPr>
        </p:nvSpPr>
        <p:spPr/>
        <p:txBody>
          <a:bodyPr/>
          <a:lstStyle/>
          <a:p>
            <a:fld id="{074299CD-3469-7241-AD37-C0E01E3A61D2}" type="slidenum">
              <a:rPr lang="en-US" smtClean="0"/>
              <a:pPr/>
              <a:t>11</a:t>
            </a:fld>
            <a:endParaRPr lang="en-US"/>
          </a:p>
        </p:txBody>
      </p:sp>
    </p:spTree>
    <p:extLst>
      <p:ext uri="{BB962C8B-B14F-4D97-AF65-F5344CB8AC3E}">
        <p14:creationId xmlns:p14="http://schemas.microsoft.com/office/powerpoint/2010/main" val="245587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10C7A-A5FB-2EB8-6C7B-703F6B88FD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76A0C7-FF1E-3105-7082-7119893722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106AC7-C815-83B2-C2C9-79FD429BE6B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661F9AC-D557-FCD7-31C7-52F403935B98}"/>
              </a:ext>
            </a:extLst>
          </p:cNvPr>
          <p:cNvSpPr>
            <a:spLocks noGrp="1"/>
          </p:cNvSpPr>
          <p:nvPr>
            <p:ph type="sldNum" sz="quarter" idx="5"/>
          </p:nvPr>
        </p:nvSpPr>
        <p:spPr/>
        <p:txBody>
          <a:bodyPr/>
          <a:lstStyle/>
          <a:p>
            <a:fld id="{074299CD-3469-7241-AD37-C0E01E3A61D2}" type="slidenum">
              <a:rPr lang="en-US" smtClean="0"/>
              <a:pPr/>
              <a:t>12</a:t>
            </a:fld>
            <a:endParaRPr lang="en-US"/>
          </a:p>
        </p:txBody>
      </p:sp>
    </p:spTree>
    <p:extLst>
      <p:ext uri="{BB962C8B-B14F-4D97-AF65-F5344CB8AC3E}">
        <p14:creationId xmlns:p14="http://schemas.microsoft.com/office/powerpoint/2010/main" val="38078522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4299CD-3469-7241-AD37-C0E01E3A61D2}" type="slidenum">
              <a:rPr lang="en-US" smtClean="0"/>
              <a:pPr/>
              <a:t>13</a:t>
            </a:fld>
            <a:endParaRPr lang="en-US"/>
          </a:p>
        </p:txBody>
      </p:sp>
    </p:spTree>
    <p:extLst>
      <p:ext uri="{BB962C8B-B14F-4D97-AF65-F5344CB8AC3E}">
        <p14:creationId xmlns:p14="http://schemas.microsoft.com/office/powerpoint/2010/main" val="3370301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4299CD-3469-7241-AD37-C0E01E3A61D2}" type="slidenum">
              <a:rPr lang="en-US" smtClean="0"/>
              <a:pPr/>
              <a:t>15</a:t>
            </a:fld>
            <a:endParaRPr lang="en-US"/>
          </a:p>
        </p:txBody>
      </p:sp>
    </p:spTree>
    <p:extLst>
      <p:ext uri="{BB962C8B-B14F-4D97-AF65-F5344CB8AC3E}">
        <p14:creationId xmlns:p14="http://schemas.microsoft.com/office/powerpoint/2010/main" val="2293552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74299CD-3469-7241-AD37-C0E01E3A61D2}" type="slidenum">
              <a:rPr lang="en-US" smtClean="0"/>
              <a:pPr/>
              <a:t>16</a:t>
            </a:fld>
            <a:endParaRPr lang="en-US"/>
          </a:p>
        </p:txBody>
      </p:sp>
    </p:spTree>
    <p:extLst>
      <p:ext uri="{BB962C8B-B14F-4D97-AF65-F5344CB8AC3E}">
        <p14:creationId xmlns:p14="http://schemas.microsoft.com/office/powerpoint/2010/main" val="39274949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2.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Green">
    <p:bg>
      <p:bgPr>
        <a:solidFill>
          <a:schemeClr val="bg2"/>
        </a:solidFill>
        <a:effectLst/>
      </p:bgPr>
    </p:bg>
    <p:spTree>
      <p:nvGrpSpPr>
        <p:cNvPr id="1" name=""/>
        <p:cNvGrpSpPr/>
        <p:nvPr/>
      </p:nvGrpSpPr>
      <p:grpSpPr>
        <a:xfrm>
          <a:off x="0" y="0"/>
          <a:ext cx="0" cy="0"/>
          <a:chOff x="0" y="0"/>
          <a:chExt cx="0" cy="0"/>
        </a:xfrm>
      </p:grpSpPr>
      <p:pic>
        <p:nvPicPr>
          <p:cNvPr id="9" name="Picture 8" descr="A blue and green gradient&#10;&#10;AI-generated content may be incorrect.">
            <a:extLst>
              <a:ext uri="{FF2B5EF4-FFF2-40B4-BE49-F238E27FC236}">
                <a16:creationId xmlns:a16="http://schemas.microsoft.com/office/drawing/2014/main" id="{0AC8F0C0-BC4D-C2F8-35BE-5EED19716318}"/>
              </a:ext>
            </a:extLst>
          </p:cNvPr>
          <p:cNvPicPr>
            <a:picLocks noGrp="1" noRot="1" noMove="1" noResize="1" noEditPoints="1" noAdjustHandles="1" noChangeArrowheads="1" noChangeShapeType="1" noCrop="1"/>
          </p:cNvPicPr>
          <p:nvPr userDrawn="1"/>
        </p:nvPicPr>
        <p:blipFill>
          <a:blip r:embed="rId2"/>
          <a:stretch>
            <a:fillRect/>
          </a:stretch>
        </p:blipFill>
        <p:spPr>
          <a:xfrm>
            <a:off x="-1" y="891"/>
            <a:ext cx="12190415" cy="6867144"/>
          </a:xfrm>
          <a:prstGeom prst="rect">
            <a:avLst/>
          </a:prstGeom>
        </p:spPr>
      </p:pic>
      <p:pic>
        <p:nvPicPr>
          <p:cNvPr id="11" name="Graphic 10">
            <a:extLst>
              <a:ext uri="{FF2B5EF4-FFF2-40B4-BE49-F238E27FC236}">
                <a16:creationId xmlns:a16="http://schemas.microsoft.com/office/drawing/2014/main" id="{6A72D853-988D-AAAD-98E7-D50763120BB0}"/>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5374" y="5818344"/>
            <a:ext cx="3187701" cy="919772"/>
          </a:xfrm>
          <a:prstGeom prst="rect">
            <a:avLst/>
          </a:prstGeom>
        </p:spPr>
      </p:pic>
      <p:sp>
        <p:nvSpPr>
          <p:cNvPr id="2" name="Footer Placeholder 4">
            <a:extLst>
              <a:ext uri="{FF2B5EF4-FFF2-40B4-BE49-F238E27FC236}">
                <a16:creationId xmlns:a16="http://schemas.microsoft.com/office/drawing/2014/main" id="{02926F9F-7B80-A229-9C87-AA0CBA4A214B}"/>
              </a:ext>
            </a:extLst>
          </p:cNvPr>
          <p:cNvSpPr txBox="1">
            <a:spLocks/>
          </p:cNvSpPr>
          <p:nvPr userDrawn="1"/>
        </p:nvSpPr>
        <p:spPr>
          <a:xfrm>
            <a:off x="548641" y="6408532"/>
            <a:ext cx="2290669" cy="214746"/>
          </a:xfrm>
          <a:prstGeom prst="rect">
            <a:avLst/>
          </a:prstGeom>
        </p:spPr>
        <p:txBody>
          <a:bodyPr vert="horz" lIns="0" tIns="0" rIns="0" bIns="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l"/>
            <a:r>
              <a:rPr lang="en-US" sz="800">
                <a:solidFill>
                  <a:srgbClr val="FFFFFF">
                    <a:alpha val="50000"/>
                  </a:srgbClr>
                </a:solidFill>
              </a:rPr>
              <a:t>© </a:t>
            </a:r>
            <a:fld id="{635C48E5-65A8-4141-AD86-F973A2936CF1}" type="datetimeyyyy">
              <a:rPr lang="en-US" sz="800" smtClean="0">
                <a:solidFill>
                  <a:srgbClr val="FFFFFF">
                    <a:alpha val="50000"/>
                  </a:srgbClr>
                </a:solidFill>
              </a:rPr>
              <a:pPr algn="l"/>
              <a:t>2026</a:t>
            </a:fld>
            <a:r>
              <a:rPr lang="en-US" sz="800">
                <a:solidFill>
                  <a:srgbClr val="FFFFFF">
                    <a:alpha val="50000"/>
                  </a:srgbClr>
                </a:solidFill>
              </a:rPr>
              <a:t> ServiceNow, Inc. All Rights Reserved.</a:t>
            </a:r>
          </a:p>
        </p:txBody>
      </p:sp>
      <p:sp>
        <p:nvSpPr>
          <p:cNvPr id="6" name="Title 4">
            <a:extLst>
              <a:ext uri="{FF2B5EF4-FFF2-40B4-BE49-F238E27FC236}">
                <a16:creationId xmlns:a16="http://schemas.microsoft.com/office/drawing/2014/main" id="{FCCA1862-A1A1-DD00-41B3-A328DAE90086}"/>
              </a:ext>
            </a:extLst>
          </p:cNvPr>
          <p:cNvSpPr>
            <a:spLocks noGrp="1"/>
          </p:cNvSpPr>
          <p:nvPr>
            <p:ph type="title" hasCustomPrompt="1"/>
          </p:nvPr>
        </p:nvSpPr>
        <p:spPr>
          <a:xfrm>
            <a:off x="548641" y="547688"/>
            <a:ext cx="11089323" cy="3589909"/>
          </a:xfrm>
        </p:spPr>
        <p:txBody>
          <a:bodyPr anchor="b"/>
          <a:lstStyle>
            <a:lvl1pPr>
              <a:lnSpc>
                <a:spcPct val="85000"/>
              </a:lnSpc>
              <a:defRPr sz="7200" b="1" i="0">
                <a:solidFill>
                  <a:schemeClr val="bg1"/>
                </a:solidFill>
                <a:latin typeface="ServiceNow Sans Display Bold" panose="020B0804040101010104" pitchFamily="34" charset="0"/>
              </a:defRPr>
            </a:lvl1pPr>
          </a:lstStyle>
          <a:p>
            <a:r>
              <a:rPr lang="en-US"/>
              <a:t>Click to edit style</a:t>
            </a:r>
          </a:p>
        </p:txBody>
      </p:sp>
      <p:sp>
        <p:nvSpPr>
          <p:cNvPr id="7" name="Text Placeholder 49">
            <a:extLst>
              <a:ext uri="{FF2B5EF4-FFF2-40B4-BE49-F238E27FC236}">
                <a16:creationId xmlns:a16="http://schemas.microsoft.com/office/drawing/2014/main" id="{4708FDFD-8AC9-A2DF-1000-39DFE0E90530}"/>
              </a:ext>
            </a:extLst>
          </p:cNvPr>
          <p:cNvSpPr>
            <a:spLocks noGrp="1"/>
          </p:cNvSpPr>
          <p:nvPr>
            <p:ph type="body" sz="quarter" idx="10"/>
          </p:nvPr>
        </p:nvSpPr>
        <p:spPr>
          <a:xfrm>
            <a:off x="548641" y="4139184"/>
            <a:ext cx="6387148" cy="890577"/>
          </a:xfrm>
          <a:prstGeom prst="rect">
            <a:avLst/>
          </a:prstGeom>
        </p:spPr>
        <p:txBody>
          <a:bodyPr lIns="0" tIns="0" rIns="0" bIns="0" anchor="b">
            <a:noAutofit/>
          </a:bodyPr>
          <a:lstStyle>
            <a:lvl1pPr marL="0" indent="0">
              <a:lnSpc>
                <a:spcPct val="90000"/>
              </a:lnSpc>
              <a:spcBef>
                <a:spcPts val="0"/>
              </a:spcBef>
              <a:spcAft>
                <a:spcPts val="200"/>
              </a:spcAft>
              <a:buFontTx/>
              <a:buNone/>
              <a:defRPr sz="2000" b="0" i="0" spc="0" baseline="0">
                <a:solidFill>
                  <a:schemeClr val="bg1"/>
                </a:solidFill>
                <a:latin typeface="ServiceNow Sans Medium" panose="020B0704040101010104" pitchFamily="34" charset="0"/>
                <a:cs typeface="ServiceNow Sans Medium" panose="020B0704040101010104" pitchFamily="34" charset="0"/>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8" name="Text Placeholder 51">
            <a:extLst>
              <a:ext uri="{FF2B5EF4-FFF2-40B4-BE49-F238E27FC236}">
                <a16:creationId xmlns:a16="http://schemas.microsoft.com/office/drawing/2014/main" id="{6495CAC7-B999-B5D9-D1D3-D0EF47E8C9E5}"/>
              </a:ext>
            </a:extLst>
          </p:cNvPr>
          <p:cNvSpPr>
            <a:spLocks noGrp="1"/>
          </p:cNvSpPr>
          <p:nvPr>
            <p:ph type="body" sz="quarter" idx="11"/>
          </p:nvPr>
        </p:nvSpPr>
        <p:spPr>
          <a:xfrm>
            <a:off x="548641" y="5133960"/>
            <a:ext cx="6387148" cy="514507"/>
          </a:xfrm>
          <a:prstGeom prst="rect">
            <a:avLst/>
          </a:prstGeom>
        </p:spPr>
        <p:txBody>
          <a:bodyPr lIns="0" tIns="0" rIns="0" bIns="0" anchor="t" anchorCtr="0">
            <a:noAutofit/>
          </a:bodyPr>
          <a:lstStyle>
            <a:lvl1pPr marL="0" indent="0">
              <a:lnSpc>
                <a:spcPct val="100000"/>
              </a:lnSpc>
              <a:spcBef>
                <a:spcPts val="0"/>
              </a:spcBef>
              <a:spcAft>
                <a:spcPts val="200"/>
              </a:spcAft>
              <a:buFontTx/>
              <a:buNone/>
              <a:defRPr sz="1600" b="0" i="0" spc="0" baseline="0">
                <a:solidFill>
                  <a:schemeClr val="bg1"/>
                </a:solidFill>
                <a:latin typeface="+mn-lt"/>
                <a:cs typeface="ServiceNow Sans Light" panose="020B0404040101010104" pitchFamily="34" charset="77"/>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spTree>
    <p:extLst>
      <p:ext uri="{BB962C8B-B14F-4D97-AF65-F5344CB8AC3E}">
        <p14:creationId xmlns:p14="http://schemas.microsoft.com/office/powerpoint/2010/main" val="423143017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ver with Subtitle_Confidential">
    <p:bg>
      <p:bgPr>
        <a:solidFill>
          <a:schemeClr val="bg2"/>
        </a:solidFill>
        <a:effectLst/>
      </p:bgPr>
    </p:bg>
    <p:spTree>
      <p:nvGrpSpPr>
        <p:cNvPr id="1" name=""/>
        <p:cNvGrpSpPr/>
        <p:nvPr/>
      </p:nvGrpSpPr>
      <p:grpSpPr>
        <a:xfrm>
          <a:off x="0" y="0"/>
          <a:ext cx="0" cy="0"/>
          <a:chOff x="0" y="0"/>
          <a:chExt cx="0" cy="0"/>
        </a:xfrm>
      </p:grpSpPr>
      <p:pic>
        <p:nvPicPr>
          <p:cNvPr id="2" name="Picture 1" descr="A blue and green gradient&#10;&#10;AI-generated content may be incorrect.">
            <a:extLst>
              <a:ext uri="{FF2B5EF4-FFF2-40B4-BE49-F238E27FC236}">
                <a16:creationId xmlns:a16="http://schemas.microsoft.com/office/drawing/2014/main" id="{D84271F7-2D00-481D-6415-4D6F4742977C}"/>
              </a:ext>
            </a:extLst>
          </p:cNvPr>
          <p:cNvPicPr>
            <a:picLocks noGrp="1" noRot="1" noMove="1" noResize="1" noEditPoints="1" noAdjustHandles="1" noChangeArrowheads="1" noChangeShapeType="1" noCrop="1"/>
          </p:cNvPicPr>
          <p:nvPr userDrawn="1"/>
        </p:nvPicPr>
        <p:blipFill>
          <a:blip r:embed="rId2"/>
          <a:stretch>
            <a:fillRect/>
          </a:stretch>
        </p:blipFill>
        <p:spPr>
          <a:xfrm>
            <a:off x="-1" y="891"/>
            <a:ext cx="12192003" cy="6867144"/>
          </a:xfrm>
          <a:prstGeom prst="rect">
            <a:avLst/>
          </a:prstGeom>
        </p:spPr>
      </p:pic>
      <p:sp>
        <p:nvSpPr>
          <p:cNvPr id="5" name="Title 47">
            <a:extLst>
              <a:ext uri="{FF2B5EF4-FFF2-40B4-BE49-F238E27FC236}">
                <a16:creationId xmlns:a16="http://schemas.microsoft.com/office/drawing/2014/main" id="{8FCF1860-B9F7-E3CA-DB6A-C17120F89E5E}"/>
              </a:ext>
            </a:extLst>
          </p:cNvPr>
          <p:cNvSpPr>
            <a:spLocks noGrp="1"/>
          </p:cNvSpPr>
          <p:nvPr>
            <p:ph type="title"/>
          </p:nvPr>
        </p:nvSpPr>
        <p:spPr>
          <a:xfrm>
            <a:off x="548639" y="549275"/>
            <a:ext cx="11082338" cy="3589250"/>
          </a:xfrm>
          <a:prstGeom prst="rect">
            <a:avLst/>
          </a:prstGeom>
        </p:spPr>
        <p:txBody>
          <a:bodyPr lIns="0" tIns="0" rIns="0" bIns="0" anchor="b">
            <a:noAutofit/>
          </a:bodyPr>
          <a:lstStyle>
            <a:lvl1pPr>
              <a:lnSpc>
                <a:spcPct val="85000"/>
              </a:lnSpc>
              <a:defRPr kumimoji="0" lang="en-US" sz="7200" b="0" i="0" u="none" strike="noStrike" kern="1200" cap="none" spc="0" normalizeH="0" baseline="0" dirty="0">
                <a:ln>
                  <a:noFill/>
                </a:ln>
                <a:solidFill>
                  <a:schemeClr val="bg1"/>
                </a:solidFill>
                <a:effectLst/>
                <a:uLnTx/>
                <a:uFillTx/>
                <a:latin typeface="ServiceNow Sans Display Bold" panose="020B0804040101010104" pitchFamily="34" charset="0"/>
                <a:ea typeface="+mj-ea"/>
                <a:cs typeface="ServiceNow Sans Display Bold" panose="020B0804040101010104" pitchFamily="34" charset="0"/>
              </a:defRPr>
            </a:lvl1pPr>
          </a:lstStyle>
          <a:p>
            <a:r>
              <a:rPr lang="en-GB"/>
              <a:t>Click to edit Master title style</a:t>
            </a:r>
            <a:endParaRPr lang="en-US"/>
          </a:p>
        </p:txBody>
      </p:sp>
      <p:sp>
        <p:nvSpPr>
          <p:cNvPr id="6" name="Text Placeholder 49">
            <a:extLst>
              <a:ext uri="{FF2B5EF4-FFF2-40B4-BE49-F238E27FC236}">
                <a16:creationId xmlns:a16="http://schemas.microsoft.com/office/drawing/2014/main" id="{3C748A1F-E10D-AA97-3D8F-F303014E7E4E}"/>
              </a:ext>
            </a:extLst>
          </p:cNvPr>
          <p:cNvSpPr>
            <a:spLocks noGrp="1"/>
          </p:cNvSpPr>
          <p:nvPr>
            <p:ph type="body" sz="quarter" idx="10"/>
          </p:nvPr>
        </p:nvSpPr>
        <p:spPr>
          <a:xfrm>
            <a:off x="548639" y="4799605"/>
            <a:ext cx="4505961" cy="737468"/>
          </a:xfrm>
          <a:prstGeom prst="rect">
            <a:avLst/>
          </a:prstGeom>
        </p:spPr>
        <p:txBody>
          <a:bodyPr lIns="0" tIns="0" rIns="0" bIns="0" anchor="b">
            <a:noAutofit/>
          </a:bodyPr>
          <a:lstStyle>
            <a:lvl1pPr marL="0" indent="0">
              <a:lnSpc>
                <a:spcPct val="90000"/>
              </a:lnSpc>
              <a:spcBef>
                <a:spcPts val="0"/>
              </a:spcBef>
              <a:spcAft>
                <a:spcPts val="200"/>
              </a:spcAft>
              <a:buFontTx/>
              <a:buNone/>
              <a:defRPr sz="1800" b="0" i="0" spc="0" baseline="0">
                <a:solidFill>
                  <a:schemeClr val="bg1"/>
                </a:solidFill>
                <a:latin typeface="ServiceNow Sans Medium" panose="020B0704040101010104" pitchFamily="34" charset="0"/>
                <a:cs typeface="ServiceNow Sans Medium" panose="020B0704040101010104" pitchFamily="34" charset="0"/>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7" name="Text Placeholder 51">
            <a:extLst>
              <a:ext uri="{FF2B5EF4-FFF2-40B4-BE49-F238E27FC236}">
                <a16:creationId xmlns:a16="http://schemas.microsoft.com/office/drawing/2014/main" id="{913A0458-9CE6-1390-A369-CB980570EAE5}"/>
              </a:ext>
            </a:extLst>
          </p:cNvPr>
          <p:cNvSpPr>
            <a:spLocks noGrp="1"/>
          </p:cNvSpPr>
          <p:nvPr>
            <p:ph type="body" sz="quarter" idx="11"/>
          </p:nvPr>
        </p:nvSpPr>
        <p:spPr>
          <a:xfrm>
            <a:off x="548639" y="5641848"/>
            <a:ext cx="4505961" cy="514507"/>
          </a:xfrm>
          <a:prstGeom prst="rect">
            <a:avLst/>
          </a:prstGeom>
        </p:spPr>
        <p:txBody>
          <a:bodyPr lIns="0" tIns="0" rIns="0" bIns="0" anchor="t" anchorCtr="0">
            <a:noAutofit/>
          </a:bodyPr>
          <a:lstStyle>
            <a:lvl1pPr marL="0" indent="0">
              <a:lnSpc>
                <a:spcPct val="100000"/>
              </a:lnSpc>
              <a:spcBef>
                <a:spcPts val="0"/>
              </a:spcBef>
              <a:spcAft>
                <a:spcPts val="200"/>
              </a:spcAft>
              <a:buFontTx/>
              <a:buNone/>
              <a:defRPr sz="1400" b="0" i="0" spc="0" baseline="0">
                <a:solidFill>
                  <a:schemeClr val="bg1"/>
                </a:solidFill>
                <a:latin typeface="ServiceNow Sans Light" panose="020B0404040101010104" pitchFamily="34" charset="77"/>
                <a:cs typeface="ServiceNow Sans Light" panose="020B0404040101010104" pitchFamily="34" charset="77"/>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pic>
        <p:nvPicPr>
          <p:cNvPr id="3" name="Graphic 2">
            <a:extLst>
              <a:ext uri="{FF2B5EF4-FFF2-40B4-BE49-F238E27FC236}">
                <a16:creationId xmlns:a16="http://schemas.microsoft.com/office/drawing/2014/main" id="{8BBA3086-87E0-5D22-56F0-11E873C57C46}"/>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5374" y="5818344"/>
            <a:ext cx="3187701" cy="919772"/>
          </a:xfrm>
          <a:prstGeom prst="rect">
            <a:avLst/>
          </a:prstGeom>
        </p:spPr>
      </p:pic>
      <p:sp>
        <p:nvSpPr>
          <p:cNvPr id="4" name="Footer Placeholder 4">
            <a:extLst>
              <a:ext uri="{FF2B5EF4-FFF2-40B4-BE49-F238E27FC236}">
                <a16:creationId xmlns:a16="http://schemas.microsoft.com/office/drawing/2014/main" id="{208A25F2-3395-2EC8-0C90-D32A2E4DD37B}"/>
              </a:ext>
            </a:extLst>
          </p:cNvPr>
          <p:cNvSpPr txBox="1">
            <a:spLocks/>
          </p:cNvSpPr>
          <p:nvPr userDrawn="1"/>
        </p:nvSpPr>
        <p:spPr>
          <a:xfrm>
            <a:off x="548641" y="6408532"/>
            <a:ext cx="2290669" cy="214746"/>
          </a:xfrm>
          <a:prstGeom prst="rect">
            <a:avLst/>
          </a:prstGeom>
        </p:spPr>
        <p:txBody>
          <a:bodyPr vert="horz" lIns="0" tIns="0" rIns="0" bIns="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l"/>
            <a:r>
              <a:rPr lang="en-US" sz="800">
                <a:solidFill>
                  <a:srgbClr val="FFFFFF">
                    <a:alpha val="50000"/>
                  </a:srgbClr>
                </a:solidFill>
              </a:rPr>
              <a:t>© </a:t>
            </a:r>
            <a:fld id="{635C48E5-65A8-4141-AD86-F973A2936CF1}" type="datetimeyyyy">
              <a:rPr lang="en-US" sz="800" smtClean="0">
                <a:solidFill>
                  <a:srgbClr val="FFFFFF">
                    <a:alpha val="50000"/>
                  </a:srgbClr>
                </a:solidFill>
              </a:rPr>
              <a:pPr algn="l"/>
              <a:t>2026</a:t>
            </a:fld>
            <a:r>
              <a:rPr lang="en-US" sz="800">
                <a:solidFill>
                  <a:srgbClr val="FFFFFF">
                    <a:alpha val="50000"/>
                  </a:srgbClr>
                </a:solidFill>
              </a:rPr>
              <a:t> ServiceNow, Inc. All Rights Reserved.</a:t>
            </a:r>
          </a:p>
        </p:txBody>
      </p:sp>
      <p:sp>
        <p:nvSpPr>
          <p:cNvPr id="18" name="Subtitle 2">
            <a:extLst>
              <a:ext uri="{FF2B5EF4-FFF2-40B4-BE49-F238E27FC236}">
                <a16:creationId xmlns:a16="http://schemas.microsoft.com/office/drawing/2014/main" id="{B5A9CE4C-6560-8F42-CA7A-AABE423207A6}"/>
              </a:ext>
            </a:extLst>
          </p:cNvPr>
          <p:cNvSpPr>
            <a:spLocks noGrp="1"/>
          </p:cNvSpPr>
          <p:nvPr>
            <p:ph type="subTitle" idx="1"/>
          </p:nvPr>
        </p:nvSpPr>
        <p:spPr>
          <a:xfrm>
            <a:off x="550008" y="4285255"/>
            <a:ext cx="11089323" cy="337546"/>
          </a:xfrm>
          <a:prstGeom prst="rect">
            <a:avLst/>
          </a:prstGeom>
        </p:spPr>
        <p:txBody>
          <a:bodyPr/>
          <a:lstStyle>
            <a:lvl1pPr marL="0" indent="0" algn="l">
              <a:lnSpc>
                <a:spcPct val="90000"/>
              </a:lnSpc>
              <a:buNone/>
              <a:defRPr sz="2400" b="0" i="0">
                <a:solidFill>
                  <a:schemeClr val="bg1"/>
                </a:solidFill>
                <a:latin typeface="ServiceNow Sans Medium" panose="020B0504040101010104"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8" name="TextBox 7">
            <a:extLst>
              <a:ext uri="{FF2B5EF4-FFF2-40B4-BE49-F238E27FC236}">
                <a16:creationId xmlns:a16="http://schemas.microsoft.com/office/drawing/2014/main" id="{75E44038-3D01-1AD9-0428-EA70DD4F7B2F}"/>
              </a:ext>
            </a:extLst>
          </p:cNvPr>
          <p:cNvSpPr txBox="1"/>
          <p:nvPr userDrawn="1"/>
        </p:nvSpPr>
        <p:spPr>
          <a:xfrm>
            <a:off x="548641" y="6172167"/>
            <a:ext cx="2290669" cy="246221"/>
          </a:xfrm>
          <a:prstGeom prst="rect">
            <a:avLst/>
          </a:prstGeom>
          <a:noFill/>
        </p:spPr>
        <p:txBody>
          <a:bodyPr wrap="square" lIns="0" tIns="0" rIns="0" bIns="0" rtlCol="0">
            <a:spAutoFit/>
          </a:bodyPr>
          <a:lstStyle/>
          <a:p>
            <a:pPr algn="l"/>
            <a:r>
              <a:rPr lang="en-US" sz="1600" b="0" i="0">
                <a:solidFill>
                  <a:schemeClr val="bg1">
                    <a:alpha val="50104"/>
                  </a:schemeClr>
                </a:solidFill>
                <a:latin typeface="ServiceNow Sans Medium" panose="020B0504040101010104" pitchFamily="34" charset="77"/>
                <a:cs typeface="ServiceNow Sans Light" panose="020B0404040101010104" pitchFamily="34" charset="77"/>
              </a:rPr>
              <a:t>CONFIDENTIAL</a:t>
            </a:r>
          </a:p>
        </p:txBody>
      </p:sp>
    </p:spTree>
    <p:extLst>
      <p:ext uri="{BB962C8B-B14F-4D97-AF65-F5344CB8AC3E}">
        <p14:creationId xmlns:p14="http://schemas.microsoft.com/office/powerpoint/2010/main" val="138673953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2"/>
        </a:solidFill>
        <a:effectLst/>
      </p:bgPr>
    </p:bg>
    <p:spTree>
      <p:nvGrpSpPr>
        <p:cNvPr id="1" name=""/>
        <p:cNvGrpSpPr/>
        <p:nvPr/>
      </p:nvGrpSpPr>
      <p:grpSpPr>
        <a:xfrm>
          <a:off x="0" y="0"/>
          <a:ext cx="0" cy="0"/>
          <a:chOff x="0" y="0"/>
          <a:chExt cx="0" cy="0"/>
        </a:xfrm>
      </p:grpSpPr>
      <p:pic>
        <p:nvPicPr>
          <p:cNvPr id="2" name="Picture 1" descr="A blue and green background&#10;&#10;AI-generated content may be incorrect.">
            <a:extLst>
              <a:ext uri="{FF2B5EF4-FFF2-40B4-BE49-F238E27FC236}">
                <a16:creationId xmlns:a16="http://schemas.microsoft.com/office/drawing/2014/main" id="{426570CD-46A2-132F-F02E-1600C115ECAA}"/>
              </a:ext>
            </a:extLst>
          </p:cNvPr>
          <p:cNvPicPr>
            <a:picLocks noGrp="1" noRot="1" noMove="1" noResize="1" noEditPoints="1" noAdjustHandles="1" noChangeArrowheads="1" noChangeShapeType="1" noCrop="1"/>
          </p:cNvPicPr>
          <p:nvPr userDrawn="1"/>
        </p:nvPicPr>
        <p:blipFill>
          <a:blip r:embed="rId2"/>
          <a:stretch>
            <a:fillRect/>
          </a:stretch>
        </p:blipFill>
        <p:spPr>
          <a:xfrm>
            <a:off x="-1" y="891"/>
            <a:ext cx="12190415" cy="6867144"/>
          </a:xfrm>
          <a:prstGeom prst="rect">
            <a:avLst/>
          </a:prstGeom>
        </p:spPr>
      </p:pic>
      <p:sp>
        <p:nvSpPr>
          <p:cNvPr id="6" name="Title 5">
            <a:extLst>
              <a:ext uri="{FF2B5EF4-FFF2-40B4-BE49-F238E27FC236}">
                <a16:creationId xmlns:a16="http://schemas.microsoft.com/office/drawing/2014/main" id="{E262DFF5-1404-0C6A-FF51-4932C17F84AB}"/>
              </a:ext>
            </a:extLst>
          </p:cNvPr>
          <p:cNvSpPr>
            <a:spLocks noGrp="1"/>
          </p:cNvSpPr>
          <p:nvPr>
            <p:ph type="title"/>
          </p:nvPr>
        </p:nvSpPr>
        <p:spPr>
          <a:xfrm>
            <a:off x="548640" y="530352"/>
            <a:ext cx="11082973" cy="1304863"/>
          </a:xfrm>
        </p:spPr>
        <p:txBody>
          <a:bodyPr/>
          <a:lstStyle>
            <a:lvl1pPr marL="0" algn="l" defTabSz="914400" rtl="0" eaLnBrk="1" latinLnBrk="0" hangingPunct="1">
              <a:lnSpc>
                <a:spcPct val="85000"/>
              </a:lnSpc>
              <a:spcBef>
                <a:spcPct val="0"/>
              </a:spcBef>
              <a:buNone/>
              <a:defRPr lang="en-US" sz="4000" b="1" i="0" kern="1200" spc="0" baseline="0" dirty="0">
                <a:solidFill>
                  <a:schemeClr val="bg1"/>
                </a:solidFill>
                <a:latin typeface="+mj-lt"/>
                <a:ea typeface="+mj-ea"/>
                <a:cs typeface="ServiceNow Sans Display Bold" panose="020B0504040101010104" pitchFamily="34" charset="77"/>
              </a:defRPr>
            </a:lvl1pPr>
          </a:lstStyle>
          <a:p>
            <a:r>
              <a:rPr lang="en-GB"/>
              <a:t>Click to edit Master title style</a:t>
            </a:r>
            <a:endParaRPr lang="en-US"/>
          </a:p>
        </p:txBody>
      </p:sp>
      <p:pic>
        <p:nvPicPr>
          <p:cNvPr id="5" name="Picture 15">
            <a:extLst>
              <a:ext uri="{FF2B5EF4-FFF2-40B4-BE49-F238E27FC236}">
                <a16:creationId xmlns:a16="http://schemas.microsoft.com/office/drawing/2014/main" id="{6E69A9D9-1C98-2197-D9B4-B9C547E76536}"/>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78373" y="6355437"/>
            <a:ext cx="980589" cy="280168"/>
          </a:xfrm>
          <a:prstGeom prst="rect">
            <a:avLst/>
          </a:prstGeom>
        </p:spPr>
      </p:pic>
      <p:sp>
        <p:nvSpPr>
          <p:cNvPr id="7" name="Slide Number Placeholder 5">
            <a:extLst>
              <a:ext uri="{FF2B5EF4-FFF2-40B4-BE49-F238E27FC236}">
                <a16:creationId xmlns:a16="http://schemas.microsoft.com/office/drawing/2014/main" id="{BFA29C7A-B1AE-8891-ED91-E4AFA3B4AE54}"/>
              </a:ext>
            </a:extLst>
          </p:cNvPr>
          <p:cNvSpPr txBox="1">
            <a:spLocks/>
          </p:cNvSpPr>
          <p:nvPr userDrawn="1"/>
        </p:nvSpPr>
        <p:spPr>
          <a:xfrm>
            <a:off x="11057990" y="6413253"/>
            <a:ext cx="578385" cy="228600"/>
          </a:xfrm>
          <a:prstGeom prst="rect">
            <a:avLst/>
          </a:prstGeom>
        </p:spPr>
        <p:txBody>
          <a:bodyPr lIns="0" rIns="0"/>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ea typeface="+mn-ea"/>
                <a:cs typeface="+mn-cs"/>
              </a:rPr>
              <a:pPr algn="r"/>
              <a:t>‹#›</a:t>
            </a:fld>
            <a:endParaRPr lang="en-US" sz="800" b="0" kern="1200">
              <a:solidFill>
                <a:schemeClr val="bg1"/>
              </a:solidFill>
              <a:ea typeface="+mn-ea"/>
              <a:cs typeface="+mn-cs"/>
            </a:endParaRPr>
          </a:p>
        </p:txBody>
      </p:sp>
      <p:sp>
        <p:nvSpPr>
          <p:cNvPr id="8" name="Text Placeholder 7">
            <a:extLst>
              <a:ext uri="{FF2B5EF4-FFF2-40B4-BE49-F238E27FC236}">
                <a16:creationId xmlns:a16="http://schemas.microsoft.com/office/drawing/2014/main" id="{5CEEEB95-D4DA-F72B-3644-E0474322CD12}"/>
              </a:ext>
            </a:extLst>
          </p:cNvPr>
          <p:cNvSpPr>
            <a:spLocks noGrp="1"/>
          </p:cNvSpPr>
          <p:nvPr>
            <p:ph type="body" sz="quarter" idx="11" hasCustomPrompt="1"/>
          </p:nvPr>
        </p:nvSpPr>
        <p:spPr>
          <a:xfrm>
            <a:off x="1828798" y="6468451"/>
            <a:ext cx="9253538" cy="109728"/>
          </a:xfrm>
        </p:spPr>
        <p:txBody>
          <a:bodyPr anchor="b"/>
          <a:lstStyle>
            <a:lvl1pPr>
              <a:defRPr sz="800"/>
            </a:lvl1pPr>
            <a:lvl2pPr>
              <a:defRPr sz="600"/>
            </a:lvl2pPr>
            <a:lvl3pPr>
              <a:defRPr sz="600"/>
            </a:lvl3pPr>
            <a:lvl4pPr>
              <a:defRPr sz="600"/>
            </a:lvl4pPr>
            <a:lvl5pPr>
              <a:defRPr sz="600"/>
            </a:lvl5pPr>
          </a:lstStyle>
          <a:p>
            <a:pPr lvl="0"/>
            <a:r>
              <a:rPr lang="en-US"/>
              <a:t>Footer</a:t>
            </a:r>
          </a:p>
        </p:txBody>
      </p:sp>
    </p:spTree>
    <p:extLst>
      <p:ext uri="{BB962C8B-B14F-4D97-AF65-F5344CB8AC3E}">
        <p14:creationId xmlns:p14="http://schemas.microsoft.com/office/powerpoint/2010/main" val="339122737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with Subtitle">
    <p:bg>
      <p:bgPr>
        <a:solidFill>
          <a:schemeClr val="bg2"/>
        </a:solidFill>
        <a:effectLst/>
      </p:bgPr>
    </p:bg>
    <p:spTree>
      <p:nvGrpSpPr>
        <p:cNvPr id="1" name=""/>
        <p:cNvGrpSpPr/>
        <p:nvPr/>
      </p:nvGrpSpPr>
      <p:grpSpPr>
        <a:xfrm>
          <a:off x="0" y="0"/>
          <a:ext cx="0" cy="0"/>
          <a:chOff x="0" y="0"/>
          <a:chExt cx="0" cy="0"/>
        </a:xfrm>
      </p:grpSpPr>
      <p:pic>
        <p:nvPicPr>
          <p:cNvPr id="3" name="Picture 2" descr="A blue and green background&#10;&#10;AI-generated content may be incorrect.">
            <a:extLst>
              <a:ext uri="{FF2B5EF4-FFF2-40B4-BE49-F238E27FC236}">
                <a16:creationId xmlns:a16="http://schemas.microsoft.com/office/drawing/2014/main" id="{26518D85-6842-C7A1-8213-93232E2CE473}"/>
              </a:ext>
            </a:extLst>
          </p:cNvPr>
          <p:cNvPicPr>
            <a:picLocks noGrp="1" noRot="1" noMove="1" noResize="1" noEditPoints="1" noAdjustHandles="1" noChangeArrowheads="1" noChangeShapeType="1" noCrop="1"/>
          </p:cNvPicPr>
          <p:nvPr userDrawn="1"/>
        </p:nvPicPr>
        <p:blipFill>
          <a:blip r:embed="rId2"/>
          <a:stretch>
            <a:fillRect/>
          </a:stretch>
        </p:blipFill>
        <p:spPr>
          <a:xfrm>
            <a:off x="-1" y="891"/>
            <a:ext cx="12190415" cy="6867144"/>
          </a:xfrm>
          <a:prstGeom prst="rect">
            <a:avLst/>
          </a:prstGeom>
        </p:spPr>
      </p:pic>
      <p:sp>
        <p:nvSpPr>
          <p:cNvPr id="2" name="Title 5">
            <a:extLst>
              <a:ext uri="{FF2B5EF4-FFF2-40B4-BE49-F238E27FC236}">
                <a16:creationId xmlns:a16="http://schemas.microsoft.com/office/drawing/2014/main" id="{233C28E9-77FE-F84E-09CD-A6DD572E35A7}"/>
              </a:ext>
            </a:extLst>
          </p:cNvPr>
          <p:cNvSpPr>
            <a:spLocks noGrp="1"/>
          </p:cNvSpPr>
          <p:nvPr>
            <p:ph type="title"/>
          </p:nvPr>
        </p:nvSpPr>
        <p:spPr>
          <a:xfrm>
            <a:off x="548640" y="530352"/>
            <a:ext cx="11082973" cy="594360"/>
          </a:xfrm>
        </p:spPr>
        <p:txBody>
          <a:bodyPr/>
          <a:lstStyle>
            <a:lvl1pPr>
              <a:defRPr b="1" i="0">
                <a:solidFill>
                  <a:schemeClr val="bg1"/>
                </a:solidFill>
                <a:latin typeface="+mj-lt"/>
                <a:cs typeface="ServiceNow Sans Display Bold" panose="020B0504040101010104" pitchFamily="34" charset="77"/>
              </a:defRPr>
            </a:lvl1pPr>
          </a:lstStyle>
          <a:p>
            <a:r>
              <a:rPr lang="en-GB"/>
              <a:t>Click to edit Master title style</a:t>
            </a:r>
            <a:endParaRPr lang="en-US"/>
          </a:p>
        </p:txBody>
      </p:sp>
      <p:sp>
        <p:nvSpPr>
          <p:cNvPr id="4" name="Subtitle 2">
            <a:extLst>
              <a:ext uri="{FF2B5EF4-FFF2-40B4-BE49-F238E27FC236}">
                <a16:creationId xmlns:a16="http://schemas.microsoft.com/office/drawing/2014/main" id="{AAD0785D-E493-828F-0904-70EE36464C4E}"/>
              </a:ext>
            </a:extLst>
          </p:cNvPr>
          <p:cNvSpPr>
            <a:spLocks noGrp="1"/>
          </p:cNvSpPr>
          <p:nvPr>
            <p:ph type="subTitle" idx="1"/>
          </p:nvPr>
        </p:nvSpPr>
        <p:spPr>
          <a:xfrm>
            <a:off x="548639" y="1097280"/>
            <a:ext cx="11091545" cy="696849"/>
          </a:xfrm>
          <a:prstGeom prst="rect">
            <a:avLst/>
          </a:prstGeom>
        </p:spPr>
        <p:txBody>
          <a:bodyPr/>
          <a:lstStyle>
            <a:lvl1pPr marL="0" indent="0" algn="l">
              <a:lnSpc>
                <a:spcPct val="90000"/>
              </a:lnSpc>
              <a:buNone/>
              <a:defRPr sz="2000">
                <a:solidFill>
                  <a:schemeClr val="bg1"/>
                </a:solidFill>
                <a:latin typeface="ServiceNow Sans" panose="020B05040401010101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pic>
        <p:nvPicPr>
          <p:cNvPr id="5" name="Picture 15">
            <a:extLst>
              <a:ext uri="{FF2B5EF4-FFF2-40B4-BE49-F238E27FC236}">
                <a16:creationId xmlns:a16="http://schemas.microsoft.com/office/drawing/2014/main" id="{BD68D6C5-6FA4-F7AE-B09B-EF7682601D3B}"/>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78373" y="6355437"/>
            <a:ext cx="980589" cy="280168"/>
          </a:xfrm>
          <a:prstGeom prst="rect">
            <a:avLst/>
          </a:prstGeom>
        </p:spPr>
      </p:pic>
      <p:sp>
        <p:nvSpPr>
          <p:cNvPr id="6" name="Slide Number Placeholder 5">
            <a:extLst>
              <a:ext uri="{FF2B5EF4-FFF2-40B4-BE49-F238E27FC236}">
                <a16:creationId xmlns:a16="http://schemas.microsoft.com/office/drawing/2014/main" id="{9A698FF4-6C4D-06ED-B374-625462A63AB8}"/>
              </a:ext>
            </a:extLst>
          </p:cNvPr>
          <p:cNvSpPr txBox="1">
            <a:spLocks/>
          </p:cNvSpPr>
          <p:nvPr userDrawn="1"/>
        </p:nvSpPr>
        <p:spPr>
          <a:xfrm>
            <a:off x="11057990" y="6413253"/>
            <a:ext cx="578385" cy="228600"/>
          </a:xfrm>
          <a:prstGeom prst="rect">
            <a:avLst/>
          </a:prstGeom>
        </p:spPr>
        <p:txBody>
          <a:bodyPr lIns="0" rIns="0"/>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ea typeface="+mn-ea"/>
                <a:cs typeface="+mn-cs"/>
              </a:rPr>
              <a:pPr algn="r"/>
              <a:t>‹#›</a:t>
            </a:fld>
            <a:endParaRPr lang="en-US" sz="800" b="0" kern="1200">
              <a:solidFill>
                <a:schemeClr val="bg1"/>
              </a:solidFill>
              <a:ea typeface="+mn-ea"/>
              <a:cs typeface="+mn-cs"/>
            </a:endParaRPr>
          </a:p>
        </p:txBody>
      </p:sp>
      <p:sp>
        <p:nvSpPr>
          <p:cNvPr id="11" name="Text Placeholder 7">
            <a:extLst>
              <a:ext uri="{FF2B5EF4-FFF2-40B4-BE49-F238E27FC236}">
                <a16:creationId xmlns:a16="http://schemas.microsoft.com/office/drawing/2014/main" id="{A1C70AF7-D1AB-1022-E56A-2DFD941E2A68}"/>
              </a:ext>
            </a:extLst>
          </p:cNvPr>
          <p:cNvSpPr>
            <a:spLocks noGrp="1"/>
          </p:cNvSpPr>
          <p:nvPr>
            <p:ph type="body" sz="quarter" idx="11" hasCustomPrompt="1"/>
          </p:nvPr>
        </p:nvSpPr>
        <p:spPr>
          <a:xfrm>
            <a:off x="1828798" y="6468451"/>
            <a:ext cx="9253538" cy="109728"/>
          </a:xfrm>
        </p:spPr>
        <p:txBody>
          <a:bodyPr anchor="b"/>
          <a:lstStyle>
            <a:lvl1pPr>
              <a:defRPr sz="800"/>
            </a:lvl1pPr>
            <a:lvl2pPr>
              <a:defRPr sz="600"/>
            </a:lvl2pPr>
            <a:lvl3pPr>
              <a:defRPr sz="600"/>
            </a:lvl3pPr>
            <a:lvl4pPr>
              <a:defRPr sz="600"/>
            </a:lvl4pPr>
            <a:lvl5pPr>
              <a:defRPr sz="600"/>
            </a:lvl5pPr>
          </a:lstStyle>
          <a:p>
            <a:pPr lvl="0"/>
            <a:r>
              <a:rPr lang="en-US"/>
              <a:t>Footer</a:t>
            </a:r>
          </a:p>
        </p:txBody>
      </p:sp>
    </p:spTree>
    <p:extLst>
      <p:ext uri="{BB962C8B-B14F-4D97-AF65-F5344CB8AC3E}">
        <p14:creationId xmlns:p14="http://schemas.microsoft.com/office/powerpoint/2010/main" val="357543089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Line Title with Subtitle">
    <p:bg>
      <p:bgPr>
        <a:solidFill>
          <a:schemeClr val="bg2"/>
        </a:solidFill>
        <a:effectLst/>
      </p:bgPr>
    </p:bg>
    <p:spTree>
      <p:nvGrpSpPr>
        <p:cNvPr id="1" name=""/>
        <p:cNvGrpSpPr/>
        <p:nvPr/>
      </p:nvGrpSpPr>
      <p:grpSpPr>
        <a:xfrm>
          <a:off x="0" y="0"/>
          <a:ext cx="0" cy="0"/>
          <a:chOff x="0" y="0"/>
          <a:chExt cx="0" cy="0"/>
        </a:xfrm>
      </p:grpSpPr>
      <p:pic>
        <p:nvPicPr>
          <p:cNvPr id="3" name="Picture 2" descr="A blue and green background&#10;&#10;AI-generated content may be incorrect.">
            <a:extLst>
              <a:ext uri="{FF2B5EF4-FFF2-40B4-BE49-F238E27FC236}">
                <a16:creationId xmlns:a16="http://schemas.microsoft.com/office/drawing/2014/main" id="{97978C9B-ECD1-4C62-8696-0D7363CE9D07}"/>
              </a:ext>
            </a:extLst>
          </p:cNvPr>
          <p:cNvPicPr>
            <a:picLocks noGrp="1" noRot="1" noMove="1" noResize="1" noEditPoints="1" noAdjustHandles="1" noChangeArrowheads="1" noChangeShapeType="1" noCrop="1"/>
          </p:cNvPicPr>
          <p:nvPr userDrawn="1"/>
        </p:nvPicPr>
        <p:blipFill>
          <a:blip r:embed="rId2"/>
          <a:stretch>
            <a:fillRect/>
          </a:stretch>
        </p:blipFill>
        <p:spPr>
          <a:xfrm>
            <a:off x="-1" y="891"/>
            <a:ext cx="12190415" cy="6867144"/>
          </a:xfrm>
          <a:prstGeom prst="rect">
            <a:avLst/>
          </a:prstGeom>
        </p:spPr>
      </p:pic>
      <p:sp>
        <p:nvSpPr>
          <p:cNvPr id="2" name="Title 5">
            <a:extLst>
              <a:ext uri="{FF2B5EF4-FFF2-40B4-BE49-F238E27FC236}">
                <a16:creationId xmlns:a16="http://schemas.microsoft.com/office/drawing/2014/main" id="{233C28E9-77FE-F84E-09CD-A6DD572E35A7}"/>
              </a:ext>
            </a:extLst>
          </p:cNvPr>
          <p:cNvSpPr>
            <a:spLocks noGrp="1"/>
          </p:cNvSpPr>
          <p:nvPr>
            <p:ph type="title"/>
          </p:nvPr>
        </p:nvSpPr>
        <p:spPr>
          <a:xfrm>
            <a:off x="548640" y="467542"/>
            <a:ext cx="11082973" cy="1097280"/>
          </a:xfrm>
        </p:spPr>
        <p:txBody>
          <a:bodyPr anchor="b"/>
          <a:lstStyle>
            <a:lvl1pPr>
              <a:defRPr b="1" i="0">
                <a:solidFill>
                  <a:schemeClr val="bg1"/>
                </a:solidFill>
                <a:latin typeface="+mj-lt"/>
                <a:cs typeface="ServiceNow Sans Display Bold" panose="020B0504040101010104" pitchFamily="34" charset="77"/>
              </a:defRPr>
            </a:lvl1pPr>
          </a:lstStyle>
          <a:p>
            <a:r>
              <a:rPr lang="en-GB"/>
              <a:t>Click to edit Master title style</a:t>
            </a:r>
            <a:endParaRPr lang="en-US"/>
          </a:p>
        </p:txBody>
      </p:sp>
      <p:sp>
        <p:nvSpPr>
          <p:cNvPr id="4" name="Subtitle 2">
            <a:extLst>
              <a:ext uri="{FF2B5EF4-FFF2-40B4-BE49-F238E27FC236}">
                <a16:creationId xmlns:a16="http://schemas.microsoft.com/office/drawing/2014/main" id="{F800E7A3-A3E3-574B-197A-2249D5E421C2}"/>
              </a:ext>
            </a:extLst>
          </p:cNvPr>
          <p:cNvSpPr>
            <a:spLocks noGrp="1"/>
          </p:cNvSpPr>
          <p:nvPr>
            <p:ph type="subTitle" idx="1"/>
          </p:nvPr>
        </p:nvSpPr>
        <p:spPr>
          <a:xfrm>
            <a:off x="548640" y="1613025"/>
            <a:ext cx="11091545" cy="884379"/>
          </a:xfrm>
          <a:prstGeom prst="rect">
            <a:avLst/>
          </a:prstGeom>
        </p:spPr>
        <p:txBody>
          <a:bodyPr/>
          <a:lstStyle>
            <a:lvl1pPr marL="0" indent="0" algn="l">
              <a:lnSpc>
                <a:spcPct val="90000"/>
              </a:lnSpc>
              <a:buNone/>
              <a:defRPr sz="2000">
                <a:solidFill>
                  <a:schemeClr val="bg1"/>
                </a:solidFill>
                <a:latin typeface="ServiceNow Sans" panose="020B05040401010101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pic>
        <p:nvPicPr>
          <p:cNvPr id="5" name="Picture 15">
            <a:extLst>
              <a:ext uri="{FF2B5EF4-FFF2-40B4-BE49-F238E27FC236}">
                <a16:creationId xmlns:a16="http://schemas.microsoft.com/office/drawing/2014/main" id="{94080AC9-553A-C587-A540-A35F76408441}"/>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78373" y="6355437"/>
            <a:ext cx="980589" cy="280168"/>
          </a:xfrm>
          <a:prstGeom prst="rect">
            <a:avLst/>
          </a:prstGeom>
        </p:spPr>
      </p:pic>
      <p:sp>
        <p:nvSpPr>
          <p:cNvPr id="6" name="Slide Number Placeholder 5">
            <a:extLst>
              <a:ext uri="{FF2B5EF4-FFF2-40B4-BE49-F238E27FC236}">
                <a16:creationId xmlns:a16="http://schemas.microsoft.com/office/drawing/2014/main" id="{8995C354-68D1-21D7-47A9-9DFFDA892257}"/>
              </a:ext>
            </a:extLst>
          </p:cNvPr>
          <p:cNvSpPr txBox="1">
            <a:spLocks/>
          </p:cNvSpPr>
          <p:nvPr userDrawn="1"/>
        </p:nvSpPr>
        <p:spPr>
          <a:xfrm>
            <a:off x="11057990" y="6413253"/>
            <a:ext cx="578385" cy="228600"/>
          </a:xfrm>
          <a:prstGeom prst="rect">
            <a:avLst/>
          </a:prstGeom>
        </p:spPr>
        <p:txBody>
          <a:bodyPr lIns="0" rIns="0"/>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ea typeface="+mn-ea"/>
                <a:cs typeface="+mn-cs"/>
              </a:rPr>
              <a:pPr algn="r"/>
              <a:t>‹#›</a:t>
            </a:fld>
            <a:endParaRPr lang="en-US" sz="800" b="0" kern="1200">
              <a:solidFill>
                <a:schemeClr val="bg1"/>
              </a:solidFill>
              <a:ea typeface="+mn-ea"/>
              <a:cs typeface="+mn-cs"/>
            </a:endParaRPr>
          </a:p>
        </p:txBody>
      </p:sp>
      <p:sp>
        <p:nvSpPr>
          <p:cNvPr id="9" name="Text Placeholder 7">
            <a:extLst>
              <a:ext uri="{FF2B5EF4-FFF2-40B4-BE49-F238E27FC236}">
                <a16:creationId xmlns:a16="http://schemas.microsoft.com/office/drawing/2014/main" id="{64882398-2B64-4D77-C1AF-CF0E4B376CD8}"/>
              </a:ext>
            </a:extLst>
          </p:cNvPr>
          <p:cNvSpPr>
            <a:spLocks noGrp="1"/>
          </p:cNvSpPr>
          <p:nvPr>
            <p:ph type="body" sz="quarter" idx="11" hasCustomPrompt="1"/>
          </p:nvPr>
        </p:nvSpPr>
        <p:spPr>
          <a:xfrm>
            <a:off x="1828798" y="6468451"/>
            <a:ext cx="9253538" cy="109728"/>
          </a:xfrm>
        </p:spPr>
        <p:txBody>
          <a:bodyPr anchor="b"/>
          <a:lstStyle>
            <a:lvl1pPr>
              <a:defRPr sz="800"/>
            </a:lvl1pPr>
            <a:lvl2pPr>
              <a:defRPr sz="600"/>
            </a:lvl2pPr>
            <a:lvl3pPr>
              <a:defRPr sz="600"/>
            </a:lvl3pPr>
            <a:lvl4pPr>
              <a:defRPr sz="600"/>
            </a:lvl4pPr>
            <a:lvl5pPr>
              <a:defRPr sz="600"/>
            </a:lvl5pPr>
          </a:lstStyle>
          <a:p>
            <a:pPr lvl="0"/>
            <a:r>
              <a:rPr lang="en-US"/>
              <a:t>Footer</a:t>
            </a:r>
          </a:p>
        </p:txBody>
      </p:sp>
    </p:spTree>
    <p:extLst>
      <p:ext uri="{BB962C8B-B14F-4D97-AF65-F5344CB8AC3E}">
        <p14:creationId xmlns:p14="http://schemas.microsoft.com/office/powerpoint/2010/main" val="269665794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2"/>
        </a:solidFill>
        <a:effectLst/>
      </p:bgPr>
    </p:bg>
    <p:spTree>
      <p:nvGrpSpPr>
        <p:cNvPr id="1" name=""/>
        <p:cNvGrpSpPr/>
        <p:nvPr/>
      </p:nvGrpSpPr>
      <p:grpSpPr>
        <a:xfrm>
          <a:off x="0" y="0"/>
          <a:ext cx="0" cy="0"/>
          <a:chOff x="0" y="0"/>
          <a:chExt cx="0" cy="0"/>
        </a:xfrm>
      </p:grpSpPr>
      <p:pic>
        <p:nvPicPr>
          <p:cNvPr id="4" name="Picture 3" descr="A blue and green background&#10;&#10;AI-generated content may be incorrect.">
            <a:extLst>
              <a:ext uri="{FF2B5EF4-FFF2-40B4-BE49-F238E27FC236}">
                <a16:creationId xmlns:a16="http://schemas.microsoft.com/office/drawing/2014/main" id="{6BEDE41D-8998-F143-2982-3FE8EC3D2194}"/>
              </a:ext>
            </a:extLst>
          </p:cNvPr>
          <p:cNvPicPr>
            <a:picLocks noGrp="1" noRot="1" noMove="1" noResize="1" noEditPoints="1" noAdjustHandles="1" noChangeArrowheads="1" noChangeShapeType="1" noCrop="1"/>
          </p:cNvPicPr>
          <p:nvPr userDrawn="1"/>
        </p:nvPicPr>
        <p:blipFill>
          <a:blip r:embed="rId2"/>
          <a:stretch>
            <a:fillRect/>
          </a:stretch>
        </p:blipFill>
        <p:spPr>
          <a:xfrm>
            <a:off x="-1" y="891"/>
            <a:ext cx="12190415" cy="6867144"/>
          </a:xfrm>
          <a:prstGeom prst="rect">
            <a:avLst/>
          </a:prstGeom>
        </p:spPr>
      </p:pic>
      <p:sp>
        <p:nvSpPr>
          <p:cNvPr id="2" name="Title 1">
            <a:extLst>
              <a:ext uri="{FF2B5EF4-FFF2-40B4-BE49-F238E27FC236}">
                <a16:creationId xmlns:a16="http://schemas.microsoft.com/office/drawing/2014/main" id="{9728B499-FBEC-A849-6D57-93159E12BACC}"/>
              </a:ext>
            </a:extLst>
          </p:cNvPr>
          <p:cNvSpPr>
            <a:spLocks noGrp="1"/>
          </p:cNvSpPr>
          <p:nvPr>
            <p:ph type="title"/>
          </p:nvPr>
        </p:nvSpPr>
        <p:spPr>
          <a:xfrm>
            <a:off x="548640" y="530352"/>
            <a:ext cx="11082973" cy="594360"/>
          </a:xfrm>
        </p:spPr>
        <p:txBody>
          <a:bodyPr/>
          <a:lstStyle>
            <a:lvl1pPr>
              <a:defRPr>
                <a:solidFill>
                  <a:schemeClr val="bg1"/>
                </a:solidFill>
              </a:defRPr>
            </a:lvl1pPr>
          </a:lstStyle>
          <a:p>
            <a:r>
              <a:rPr lang="en-GB"/>
              <a:t>Click to edit Master title style</a:t>
            </a:r>
            <a:endParaRPr lang="en-US"/>
          </a:p>
        </p:txBody>
      </p:sp>
      <p:sp>
        <p:nvSpPr>
          <p:cNvPr id="5" name="Subtitle 2">
            <a:extLst>
              <a:ext uri="{FF2B5EF4-FFF2-40B4-BE49-F238E27FC236}">
                <a16:creationId xmlns:a16="http://schemas.microsoft.com/office/drawing/2014/main" id="{46B109A9-0359-2628-7802-3635EE3335A8}"/>
              </a:ext>
            </a:extLst>
          </p:cNvPr>
          <p:cNvSpPr>
            <a:spLocks noGrp="1"/>
          </p:cNvSpPr>
          <p:nvPr>
            <p:ph type="subTitle" idx="13"/>
          </p:nvPr>
        </p:nvSpPr>
        <p:spPr>
          <a:xfrm>
            <a:off x="548640" y="1097280"/>
            <a:ext cx="11088688" cy="696849"/>
          </a:xfrm>
          <a:prstGeom prst="rect">
            <a:avLst/>
          </a:prstGeom>
        </p:spPr>
        <p:txBody>
          <a:bodyPr/>
          <a:lstStyle>
            <a:lvl1pPr marL="0" indent="0" algn="l">
              <a:lnSpc>
                <a:spcPct val="90000"/>
              </a:lnSpc>
              <a:buNone/>
              <a:defRPr sz="2000">
                <a:solidFill>
                  <a:schemeClr val="bg1"/>
                </a:solidFill>
                <a:latin typeface="ServiceNow Sans" panose="020B05040401010101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9" name="Text Placeholder 8">
            <a:extLst>
              <a:ext uri="{FF2B5EF4-FFF2-40B4-BE49-F238E27FC236}">
                <a16:creationId xmlns:a16="http://schemas.microsoft.com/office/drawing/2014/main" id="{6C923854-F3D1-E74C-8BA3-4B3D17DE54B7}"/>
              </a:ext>
            </a:extLst>
          </p:cNvPr>
          <p:cNvSpPr>
            <a:spLocks noGrp="1"/>
          </p:cNvSpPr>
          <p:nvPr>
            <p:ph type="body" sz="quarter" idx="16"/>
          </p:nvPr>
        </p:nvSpPr>
        <p:spPr>
          <a:xfrm>
            <a:off x="544830" y="1955800"/>
            <a:ext cx="11088688" cy="427024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7" name="Picture 15">
            <a:extLst>
              <a:ext uri="{FF2B5EF4-FFF2-40B4-BE49-F238E27FC236}">
                <a16:creationId xmlns:a16="http://schemas.microsoft.com/office/drawing/2014/main" id="{393D3C88-F974-9020-5F44-0A8B84DC9AA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78373" y="6355437"/>
            <a:ext cx="980589" cy="280168"/>
          </a:xfrm>
          <a:prstGeom prst="rect">
            <a:avLst/>
          </a:prstGeom>
        </p:spPr>
      </p:pic>
      <p:sp>
        <p:nvSpPr>
          <p:cNvPr id="8" name="Slide Number Placeholder 5">
            <a:extLst>
              <a:ext uri="{FF2B5EF4-FFF2-40B4-BE49-F238E27FC236}">
                <a16:creationId xmlns:a16="http://schemas.microsoft.com/office/drawing/2014/main" id="{C364D38E-F640-7415-44F5-E3029466511B}"/>
              </a:ext>
            </a:extLst>
          </p:cNvPr>
          <p:cNvSpPr txBox="1">
            <a:spLocks/>
          </p:cNvSpPr>
          <p:nvPr userDrawn="1"/>
        </p:nvSpPr>
        <p:spPr>
          <a:xfrm>
            <a:off x="11057990" y="6413253"/>
            <a:ext cx="578385" cy="228600"/>
          </a:xfrm>
          <a:prstGeom prst="rect">
            <a:avLst/>
          </a:prstGeom>
        </p:spPr>
        <p:txBody>
          <a:bodyPr lIns="0" rIns="0"/>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ea typeface="+mn-ea"/>
                <a:cs typeface="+mn-cs"/>
              </a:rPr>
              <a:pPr algn="r"/>
              <a:t>‹#›</a:t>
            </a:fld>
            <a:endParaRPr lang="en-US" sz="800" b="0" kern="1200">
              <a:solidFill>
                <a:schemeClr val="bg1"/>
              </a:solidFill>
              <a:ea typeface="+mn-ea"/>
              <a:cs typeface="+mn-cs"/>
            </a:endParaRPr>
          </a:p>
        </p:txBody>
      </p:sp>
      <p:sp>
        <p:nvSpPr>
          <p:cNvPr id="11" name="Text Placeholder 7">
            <a:extLst>
              <a:ext uri="{FF2B5EF4-FFF2-40B4-BE49-F238E27FC236}">
                <a16:creationId xmlns:a16="http://schemas.microsoft.com/office/drawing/2014/main" id="{B6EED23E-392D-0A55-26F8-62EC4E1A85D7}"/>
              </a:ext>
            </a:extLst>
          </p:cNvPr>
          <p:cNvSpPr>
            <a:spLocks noGrp="1"/>
          </p:cNvSpPr>
          <p:nvPr>
            <p:ph type="body" sz="quarter" idx="11" hasCustomPrompt="1"/>
          </p:nvPr>
        </p:nvSpPr>
        <p:spPr>
          <a:xfrm>
            <a:off x="1828798" y="6468451"/>
            <a:ext cx="9253538" cy="109728"/>
          </a:xfrm>
        </p:spPr>
        <p:txBody>
          <a:bodyPr anchor="b"/>
          <a:lstStyle>
            <a:lvl1pPr>
              <a:defRPr sz="800"/>
            </a:lvl1pPr>
            <a:lvl2pPr>
              <a:defRPr sz="600"/>
            </a:lvl2pPr>
            <a:lvl3pPr>
              <a:defRPr sz="600"/>
            </a:lvl3pPr>
            <a:lvl4pPr>
              <a:defRPr sz="600"/>
            </a:lvl4pPr>
            <a:lvl5pPr>
              <a:defRPr sz="600"/>
            </a:lvl5pPr>
          </a:lstStyle>
          <a:p>
            <a:pPr lvl="0"/>
            <a:r>
              <a:rPr lang="en-US"/>
              <a:t>Footer</a:t>
            </a:r>
          </a:p>
        </p:txBody>
      </p:sp>
    </p:spTree>
    <p:extLst>
      <p:ext uri="{BB962C8B-B14F-4D97-AF65-F5344CB8AC3E}">
        <p14:creationId xmlns:p14="http://schemas.microsoft.com/office/powerpoint/2010/main" val="134409980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Line Title and Content">
    <p:bg>
      <p:bgPr>
        <a:solidFill>
          <a:schemeClr val="bg2"/>
        </a:solidFill>
        <a:effectLst/>
      </p:bgPr>
    </p:bg>
    <p:spTree>
      <p:nvGrpSpPr>
        <p:cNvPr id="1" name=""/>
        <p:cNvGrpSpPr/>
        <p:nvPr/>
      </p:nvGrpSpPr>
      <p:grpSpPr>
        <a:xfrm>
          <a:off x="0" y="0"/>
          <a:ext cx="0" cy="0"/>
          <a:chOff x="0" y="0"/>
          <a:chExt cx="0" cy="0"/>
        </a:xfrm>
      </p:grpSpPr>
      <p:pic>
        <p:nvPicPr>
          <p:cNvPr id="2" name="Picture 1" descr="A blue and green background&#10;&#10;AI-generated content may be incorrect.">
            <a:extLst>
              <a:ext uri="{FF2B5EF4-FFF2-40B4-BE49-F238E27FC236}">
                <a16:creationId xmlns:a16="http://schemas.microsoft.com/office/drawing/2014/main" id="{68760F1C-506A-C9CB-3E9D-ABF6153AC219}"/>
              </a:ext>
            </a:extLst>
          </p:cNvPr>
          <p:cNvPicPr>
            <a:picLocks noGrp="1" noRot="1" noMove="1" noResize="1" noEditPoints="1" noAdjustHandles="1" noChangeArrowheads="1" noChangeShapeType="1" noCrop="1"/>
          </p:cNvPicPr>
          <p:nvPr userDrawn="1"/>
        </p:nvPicPr>
        <p:blipFill>
          <a:blip r:embed="rId2"/>
          <a:stretch>
            <a:fillRect/>
          </a:stretch>
        </p:blipFill>
        <p:spPr>
          <a:xfrm>
            <a:off x="0" y="892"/>
            <a:ext cx="12190415" cy="6867144"/>
          </a:xfrm>
          <a:prstGeom prst="rect">
            <a:avLst/>
          </a:prstGeom>
        </p:spPr>
      </p:pic>
      <p:sp>
        <p:nvSpPr>
          <p:cNvPr id="3" name="Title 5">
            <a:extLst>
              <a:ext uri="{FF2B5EF4-FFF2-40B4-BE49-F238E27FC236}">
                <a16:creationId xmlns:a16="http://schemas.microsoft.com/office/drawing/2014/main" id="{EC61A46E-884A-8D26-FD76-AC5B1A1454B6}"/>
              </a:ext>
            </a:extLst>
          </p:cNvPr>
          <p:cNvSpPr>
            <a:spLocks noGrp="1"/>
          </p:cNvSpPr>
          <p:nvPr>
            <p:ph type="title"/>
          </p:nvPr>
        </p:nvSpPr>
        <p:spPr>
          <a:xfrm>
            <a:off x="548640" y="467433"/>
            <a:ext cx="11082973" cy="1097280"/>
          </a:xfrm>
        </p:spPr>
        <p:txBody>
          <a:bodyPr anchor="b"/>
          <a:lstStyle>
            <a:lvl1pPr>
              <a:lnSpc>
                <a:spcPct val="85000"/>
              </a:lnSpc>
              <a:defRPr b="1" i="0">
                <a:solidFill>
                  <a:schemeClr val="bg1"/>
                </a:solidFill>
                <a:latin typeface="+mj-lt"/>
                <a:cs typeface="ServiceNow Sans Display Bold" panose="020B0504040101010104" pitchFamily="34" charset="77"/>
              </a:defRPr>
            </a:lvl1pPr>
          </a:lstStyle>
          <a:p>
            <a:r>
              <a:rPr lang="en-GB"/>
              <a:t>Click to edit Master title style</a:t>
            </a:r>
            <a:endParaRPr lang="en-US"/>
          </a:p>
        </p:txBody>
      </p:sp>
      <p:sp>
        <p:nvSpPr>
          <p:cNvPr id="9" name="Subtitle 2">
            <a:extLst>
              <a:ext uri="{FF2B5EF4-FFF2-40B4-BE49-F238E27FC236}">
                <a16:creationId xmlns:a16="http://schemas.microsoft.com/office/drawing/2014/main" id="{983BD02E-6BA6-4D80-8E69-757339FF011D}"/>
              </a:ext>
            </a:extLst>
          </p:cNvPr>
          <p:cNvSpPr>
            <a:spLocks noGrp="1"/>
          </p:cNvSpPr>
          <p:nvPr>
            <p:ph type="subTitle" idx="1"/>
          </p:nvPr>
        </p:nvSpPr>
        <p:spPr>
          <a:xfrm>
            <a:off x="548640" y="1613270"/>
            <a:ext cx="11091545" cy="884133"/>
          </a:xfrm>
          <a:prstGeom prst="rect">
            <a:avLst/>
          </a:prstGeom>
        </p:spPr>
        <p:txBody>
          <a:bodyPr/>
          <a:lstStyle>
            <a:lvl1pPr marL="0" indent="0" algn="l">
              <a:lnSpc>
                <a:spcPct val="90000"/>
              </a:lnSpc>
              <a:buNone/>
              <a:defRPr sz="2000">
                <a:solidFill>
                  <a:schemeClr val="bg1"/>
                </a:solidFill>
                <a:latin typeface="ServiceNow Sans" panose="020B05040401010101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10" name="Text Placeholder 9">
            <a:extLst>
              <a:ext uri="{FF2B5EF4-FFF2-40B4-BE49-F238E27FC236}">
                <a16:creationId xmlns:a16="http://schemas.microsoft.com/office/drawing/2014/main" id="{98162082-35C0-BA96-D1D6-5F82D9853B34}"/>
              </a:ext>
            </a:extLst>
          </p:cNvPr>
          <p:cNvSpPr>
            <a:spLocks noGrp="1"/>
          </p:cNvSpPr>
          <p:nvPr>
            <p:ph type="body" sz="quarter" idx="14"/>
          </p:nvPr>
        </p:nvSpPr>
        <p:spPr>
          <a:xfrm>
            <a:off x="546100" y="2665413"/>
            <a:ext cx="11082528" cy="352044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6" name="Picture 15">
            <a:extLst>
              <a:ext uri="{FF2B5EF4-FFF2-40B4-BE49-F238E27FC236}">
                <a16:creationId xmlns:a16="http://schemas.microsoft.com/office/drawing/2014/main" id="{95F0D041-3B0D-B19A-0403-A025C46DFEA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78373" y="6355437"/>
            <a:ext cx="980589" cy="280168"/>
          </a:xfrm>
          <a:prstGeom prst="rect">
            <a:avLst/>
          </a:prstGeom>
        </p:spPr>
      </p:pic>
      <p:sp>
        <p:nvSpPr>
          <p:cNvPr id="7" name="Slide Number Placeholder 5">
            <a:extLst>
              <a:ext uri="{FF2B5EF4-FFF2-40B4-BE49-F238E27FC236}">
                <a16:creationId xmlns:a16="http://schemas.microsoft.com/office/drawing/2014/main" id="{F3712434-6291-B9AC-CB7A-9C9FDBB0C32B}"/>
              </a:ext>
            </a:extLst>
          </p:cNvPr>
          <p:cNvSpPr txBox="1">
            <a:spLocks/>
          </p:cNvSpPr>
          <p:nvPr userDrawn="1"/>
        </p:nvSpPr>
        <p:spPr>
          <a:xfrm>
            <a:off x="11057990" y="6413253"/>
            <a:ext cx="578385" cy="228600"/>
          </a:xfrm>
          <a:prstGeom prst="rect">
            <a:avLst/>
          </a:prstGeom>
        </p:spPr>
        <p:txBody>
          <a:bodyPr lIns="0" rIns="0"/>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ea typeface="+mn-ea"/>
                <a:cs typeface="+mn-cs"/>
              </a:rPr>
              <a:pPr algn="r"/>
              <a:t>‹#›</a:t>
            </a:fld>
            <a:endParaRPr lang="en-US" sz="800" b="0" kern="1200">
              <a:solidFill>
                <a:schemeClr val="bg1"/>
              </a:solidFill>
              <a:ea typeface="+mn-ea"/>
              <a:cs typeface="+mn-cs"/>
            </a:endParaRPr>
          </a:p>
        </p:txBody>
      </p:sp>
      <p:sp>
        <p:nvSpPr>
          <p:cNvPr id="11" name="Text Placeholder 7">
            <a:extLst>
              <a:ext uri="{FF2B5EF4-FFF2-40B4-BE49-F238E27FC236}">
                <a16:creationId xmlns:a16="http://schemas.microsoft.com/office/drawing/2014/main" id="{182DC366-3BB9-C5EF-64A6-91E5DA00CB23}"/>
              </a:ext>
            </a:extLst>
          </p:cNvPr>
          <p:cNvSpPr>
            <a:spLocks noGrp="1"/>
          </p:cNvSpPr>
          <p:nvPr>
            <p:ph type="body" sz="quarter" idx="11" hasCustomPrompt="1"/>
          </p:nvPr>
        </p:nvSpPr>
        <p:spPr>
          <a:xfrm>
            <a:off x="1828798" y="6468451"/>
            <a:ext cx="9253538" cy="109728"/>
          </a:xfrm>
        </p:spPr>
        <p:txBody>
          <a:bodyPr anchor="b"/>
          <a:lstStyle>
            <a:lvl1pPr>
              <a:defRPr sz="800"/>
            </a:lvl1pPr>
            <a:lvl2pPr>
              <a:defRPr sz="600"/>
            </a:lvl2pPr>
            <a:lvl3pPr>
              <a:defRPr sz="600"/>
            </a:lvl3pPr>
            <a:lvl4pPr>
              <a:defRPr sz="600"/>
            </a:lvl4pPr>
            <a:lvl5pPr>
              <a:defRPr sz="600"/>
            </a:lvl5pPr>
          </a:lstStyle>
          <a:p>
            <a:pPr lvl="0"/>
            <a:r>
              <a:rPr lang="en-US"/>
              <a:t>Footer</a:t>
            </a:r>
          </a:p>
        </p:txBody>
      </p:sp>
    </p:spTree>
    <p:extLst>
      <p:ext uri="{BB962C8B-B14F-4D97-AF65-F5344CB8AC3E}">
        <p14:creationId xmlns:p14="http://schemas.microsoft.com/office/powerpoint/2010/main" val="301275779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with Two Columns and Header">
    <p:bg>
      <p:bgPr>
        <a:solidFill>
          <a:schemeClr val="bg2"/>
        </a:solidFill>
        <a:effectLst/>
      </p:bgPr>
    </p:bg>
    <p:spTree>
      <p:nvGrpSpPr>
        <p:cNvPr id="1" name=""/>
        <p:cNvGrpSpPr/>
        <p:nvPr/>
      </p:nvGrpSpPr>
      <p:grpSpPr>
        <a:xfrm>
          <a:off x="0" y="0"/>
          <a:ext cx="0" cy="0"/>
          <a:chOff x="0" y="0"/>
          <a:chExt cx="0" cy="0"/>
        </a:xfrm>
      </p:grpSpPr>
      <p:pic>
        <p:nvPicPr>
          <p:cNvPr id="3" name="Picture 2" descr="A blue and green background&#10;&#10;AI-generated content may be incorrect.">
            <a:extLst>
              <a:ext uri="{FF2B5EF4-FFF2-40B4-BE49-F238E27FC236}">
                <a16:creationId xmlns:a16="http://schemas.microsoft.com/office/drawing/2014/main" id="{F6F0A126-DD18-369C-8676-3CE65587F8CA}"/>
              </a:ext>
            </a:extLst>
          </p:cNvPr>
          <p:cNvPicPr>
            <a:picLocks noGrp="1" noRot="1" noMove="1" noResize="1" noEditPoints="1" noAdjustHandles="1" noChangeArrowheads="1" noChangeShapeType="1" noCrop="1"/>
          </p:cNvPicPr>
          <p:nvPr userDrawn="1"/>
        </p:nvPicPr>
        <p:blipFill>
          <a:blip r:embed="rId2"/>
          <a:stretch>
            <a:fillRect/>
          </a:stretch>
        </p:blipFill>
        <p:spPr>
          <a:xfrm>
            <a:off x="-1" y="891"/>
            <a:ext cx="12190415" cy="6867144"/>
          </a:xfrm>
          <a:prstGeom prst="rect">
            <a:avLst/>
          </a:prstGeom>
        </p:spPr>
      </p:pic>
      <p:sp>
        <p:nvSpPr>
          <p:cNvPr id="4" name="Rounded Rectangle 16">
            <a:extLst>
              <a:ext uri="{FF2B5EF4-FFF2-40B4-BE49-F238E27FC236}">
                <a16:creationId xmlns:a16="http://schemas.microsoft.com/office/drawing/2014/main" id="{90053C93-812E-7EA4-9F24-6CCA282BC8F7}"/>
              </a:ext>
              <a:ext uri="{C183D7F6-B498-43B3-948B-1728B52AA6E4}">
                <adec:decorative xmlns:adec="http://schemas.microsoft.com/office/drawing/2017/decorative" val="1"/>
              </a:ext>
            </a:extLst>
          </p:cNvPr>
          <p:cNvSpPr/>
          <p:nvPr userDrawn="1"/>
        </p:nvSpPr>
        <p:spPr>
          <a:xfrm>
            <a:off x="6188076" y="1798638"/>
            <a:ext cx="5448300" cy="4386262"/>
          </a:xfrm>
          <a:prstGeom prst="roundRect">
            <a:avLst>
              <a:gd name="adj" fmla="val 3127"/>
            </a:avLst>
          </a:prstGeom>
          <a:solidFill>
            <a:schemeClr val="tx2">
              <a:alpha val="5289"/>
            </a:schemeClr>
          </a:solidFill>
          <a:ln w="6350">
            <a:solidFill>
              <a:schemeClr val="bg1"/>
            </a:solidFill>
          </a:ln>
          <a:scene3d>
            <a:camera prst="orthographicFront"/>
            <a:lightRig rig="brightRoom" dir="t">
              <a:rot lat="0" lon="0" rev="0"/>
            </a:lightRig>
          </a:scene3d>
          <a:sp3d extrusionH="38100" prstMaterial="translucentPowder">
            <a:bevelT w="139700" h="8890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a:solidFill>
                <a:schemeClr val="tx1"/>
              </a:solidFill>
            </a:endParaRPr>
          </a:p>
        </p:txBody>
      </p:sp>
      <p:sp>
        <p:nvSpPr>
          <p:cNvPr id="2" name="Rounded Rectangle 16">
            <a:extLst>
              <a:ext uri="{FF2B5EF4-FFF2-40B4-BE49-F238E27FC236}">
                <a16:creationId xmlns:a16="http://schemas.microsoft.com/office/drawing/2014/main" id="{4FA5BBAA-78A1-A5B7-4B31-31DF74E06144}"/>
              </a:ext>
              <a:ext uri="{C183D7F6-B498-43B3-948B-1728B52AA6E4}">
                <adec:decorative xmlns:adec="http://schemas.microsoft.com/office/drawing/2017/decorative" val="1"/>
              </a:ext>
            </a:extLst>
          </p:cNvPr>
          <p:cNvSpPr/>
          <p:nvPr userDrawn="1"/>
        </p:nvSpPr>
        <p:spPr>
          <a:xfrm>
            <a:off x="549275" y="1798638"/>
            <a:ext cx="5459413" cy="4386262"/>
          </a:xfrm>
          <a:prstGeom prst="roundRect">
            <a:avLst>
              <a:gd name="adj" fmla="val 3127"/>
            </a:avLst>
          </a:prstGeom>
          <a:solidFill>
            <a:schemeClr val="tx2">
              <a:alpha val="5289"/>
            </a:schemeClr>
          </a:solidFill>
          <a:ln w="6350">
            <a:solidFill>
              <a:schemeClr val="bg1"/>
            </a:solidFill>
          </a:ln>
          <a:scene3d>
            <a:camera prst="orthographicFront"/>
            <a:lightRig rig="brightRoom" dir="t">
              <a:rot lat="0" lon="0" rev="0"/>
            </a:lightRig>
          </a:scene3d>
          <a:sp3d extrusionH="38100" prstMaterial="translucentPowder">
            <a:bevelT w="139700" h="8890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b"/>
          <a:lstStyle/>
          <a:p>
            <a:endParaRPr lang="en-US" sz="1600">
              <a:solidFill>
                <a:schemeClr val="tx1"/>
              </a:solidFill>
            </a:endParaRPr>
          </a:p>
        </p:txBody>
      </p:sp>
      <p:sp>
        <p:nvSpPr>
          <p:cNvPr id="6" name="Title Placeholder 1">
            <a:extLst>
              <a:ext uri="{FF2B5EF4-FFF2-40B4-BE49-F238E27FC236}">
                <a16:creationId xmlns:a16="http://schemas.microsoft.com/office/drawing/2014/main" id="{FEA07CD8-A738-790B-DF20-318B008F21F5}"/>
              </a:ext>
            </a:extLst>
          </p:cNvPr>
          <p:cNvSpPr>
            <a:spLocks noGrp="1"/>
          </p:cNvSpPr>
          <p:nvPr>
            <p:ph type="title"/>
          </p:nvPr>
        </p:nvSpPr>
        <p:spPr>
          <a:xfrm>
            <a:off x="548640" y="530352"/>
            <a:ext cx="11089323" cy="594360"/>
          </a:xfrm>
          <a:prstGeom prst="rect">
            <a:avLst/>
          </a:prstGeom>
        </p:spPr>
        <p:txBody>
          <a:bodyPr vert="horz" lIns="0" tIns="0" rIns="0" bIns="0" rtlCol="0" anchor="t" anchorCtr="0">
            <a:noAutofit/>
          </a:bodyPr>
          <a:lstStyle>
            <a:lvl1pPr>
              <a:defRPr>
                <a:solidFill>
                  <a:schemeClr val="bg1"/>
                </a:solidFill>
              </a:defRPr>
            </a:lvl1pPr>
          </a:lstStyle>
          <a:p>
            <a:pPr lvl="0"/>
            <a:r>
              <a:rPr lang="en-GB"/>
              <a:t>Click to edit Master title style</a:t>
            </a:r>
            <a:endParaRPr lang="en-US"/>
          </a:p>
        </p:txBody>
      </p:sp>
      <p:sp>
        <p:nvSpPr>
          <p:cNvPr id="8" name="Subtitle 2">
            <a:extLst>
              <a:ext uri="{FF2B5EF4-FFF2-40B4-BE49-F238E27FC236}">
                <a16:creationId xmlns:a16="http://schemas.microsoft.com/office/drawing/2014/main" id="{90E870A4-D85E-0EF0-81C4-99BAA592BF2E}"/>
              </a:ext>
            </a:extLst>
          </p:cNvPr>
          <p:cNvSpPr>
            <a:spLocks noGrp="1"/>
          </p:cNvSpPr>
          <p:nvPr>
            <p:ph type="subTitle" idx="1"/>
          </p:nvPr>
        </p:nvSpPr>
        <p:spPr>
          <a:xfrm>
            <a:off x="548640" y="1097279"/>
            <a:ext cx="11091545" cy="697459"/>
          </a:xfrm>
          <a:prstGeom prst="rect">
            <a:avLst/>
          </a:prstGeom>
        </p:spPr>
        <p:txBody>
          <a:bodyPr/>
          <a:lstStyle>
            <a:lvl1pPr marL="0" indent="0" algn="l">
              <a:lnSpc>
                <a:spcPct val="90000"/>
              </a:lnSpc>
              <a:buNone/>
              <a:defRPr sz="2000">
                <a:solidFill>
                  <a:schemeClr val="bg1"/>
                </a:solidFill>
                <a:latin typeface="ServiceNow Sans" panose="020B05040401010101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pic>
        <p:nvPicPr>
          <p:cNvPr id="5" name="Picture 15">
            <a:extLst>
              <a:ext uri="{FF2B5EF4-FFF2-40B4-BE49-F238E27FC236}">
                <a16:creationId xmlns:a16="http://schemas.microsoft.com/office/drawing/2014/main" id="{9FB00DDF-A252-A1A5-A41A-FF1F52A54484}"/>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78373" y="6355437"/>
            <a:ext cx="980589" cy="280168"/>
          </a:xfrm>
          <a:prstGeom prst="rect">
            <a:avLst/>
          </a:prstGeom>
        </p:spPr>
      </p:pic>
      <p:sp>
        <p:nvSpPr>
          <p:cNvPr id="9" name="Slide Number Placeholder 5">
            <a:extLst>
              <a:ext uri="{FF2B5EF4-FFF2-40B4-BE49-F238E27FC236}">
                <a16:creationId xmlns:a16="http://schemas.microsoft.com/office/drawing/2014/main" id="{AF60FB31-CCE6-7C5A-7F16-EF5C9337F1E8}"/>
              </a:ext>
            </a:extLst>
          </p:cNvPr>
          <p:cNvSpPr txBox="1">
            <a:spLocks/>
          </p:cNvSpPr>
          <p:nvPr userDrawn="1"/>
        </p:nvSpPr>
        <p:spPr>
          <a:xfrm>
            <a:off x="11057990" y="6413253"/>
            <a:ext cx="578385" cy="228600"/>
          </a:xfrm>
          <a:prstGeom prst="rect">
            <a:avLst/>
          </a:prstGeom>
        </p:spPr>
        <p:txBody>
          <a:bodyPr lIns="0" rIns="0"/>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ea typeface="+mn-ea"/>
                <a:cs typeface="+mn-cs"/>
              </a:rPr>
              <a:pPr algn="r"/>
              <a:t>‹#›</a:t>
            </a:fld>
            <a:endParaRPr lang="en-US" sz="800" b="0" kern="1200">
              <a:solidFill>
                <a:schemeClr val="bg1"/>
              </a:solidFill>
              <a:ea typeface="+mn-ea"/>
              <a:cs typeface="+mn-cs"/>
            </a:endParaRPr>
          </a:p>
        </p:txBody>
      </p:sp>
      <p:sp>
        <p:nvSpPr>
          <p:cNvPr id="13" name="Text Placeholder 12">
            <a:extLst>
              <a:ext uri="{FF2B5EF4-FFF2-40B4-BE49-F238E27FC236}">
                <a16:creationId xmlns:a16="http://schemas.microsoft.com/office/drawing/2014/main" id="{DF6DDC21-C9C3-733D-3C79-628CFFD150F1}"/>
              </a:ext>
            </a:extLst>
          </p:cNvPr>
          <p:cNvSpPr>
            <a:spLocks noGrp="1"/>
          </p:cNvSpPr>
          <p:nvPr>
            <p:ph type="body" sz="quarter" idx="16"/>
          </p:nvPr>
        </p:nvSpPr>
        <p:spPr>
          <a:xfrm>
            <a:off x="549275" y="1798638"/>
            <a:ext cx="5461000" cy="868362"/>
          </a:xfrm>
          <a:prstGeom prst="rect">
            <a:avLst/>
          </a:prstGeom>
        </p:spPr>
        <p:txBody>
          <a:bodyPr lIns="182880" rIns="182880" bIns="109728" anchor="b"/>
          <a:lstStyle>
            <a:lvl1pPr>
              <a:defRPr lang="en-US" sz="1900" b="0" i="0" kern="1200" spc="0" baseline="0" dirty="0" smtClean="0">
                <a:solidFill>
                  <a:schemeClr val="accent1"/>
                </a:solidFill>
                <a:latin typeface="ServiceNow Sans Medium" panose="020B0704040101010104" pitchFamily="34" charset="0"/>
                <a:ea typeface="+mn-ea"/>
                <a:cs typeface="ServiceNow Sans Medium" panose="020B0704040101010104" pitchFamily="34" charset="0"/>
              </a:defRPr>
            </a:lvl1pPr>
            <a:lvl2pPr marL="284162" indent="0">
              <a:buNone/>
              <a:defRPr/>
            </a:lvl2pPr>
          </a:lstStyle>
          <a:p>
            <a:pPr lvl="0"/>
            <a:r>
              <a:rPr lang="en-GB"/>
              <a:t>Click to edit Master text styles</a:t>
            </a:r>
          </a:p>
        </p:txBody>
      </p:sp>
      <p:sp>
        <p:nvSpPr>
          <p:cNvPr id="15" name="Text Placeholder 12">
            <a:extLst>
              <a:ext uri="{FF2B5EF4-FFF2-40B4-BE49-F238E27FC236}">
                <a16:creationId xmlns:a16="http://schemas.microsoft.com/office/drawing/2014/main" id="{30078DC1-A1BA-16FE-AF0E-05265CE8E466}"/>
              </a:ext>
            </a:extLst>
          </p:cNvPr>
          <p:cNvSpPr>
            <a:spLocks noGrp="1"/>
          </p:cNvSpPr>
          <p:nvPr>
            <p:ph type="body" sz="quarter" idx="17"/>
          </p:nvPr>
        </p:nvSpPr>
        <p:spPr>
          <a:xfrm>
            <a:off x="6188075" y="1798638"/>
            <a:ext cx="5461000" cy="868362"/>
          </a:xfrm>
          <a:prstGeom prst="rect">
            <a:avLst/>
          </a:prstGeom>
        </p:spPr>
        <p:txBody>
          <a:bodyPr lIns="182880" rIns="182880" bIns="109728" anchor="b"/>
          <a:lstStyle>
            <a:lvl1pPr>
              <a:defRPr lang="en-US" sz="1900" b="0" i="0" kern="1200" spc="0" baseline="0" dirty="0" smtClean="0">
                <a:solidFill>
                  <a:schemeClr val="accent1"/>
                </a:solidFill>
                <a:latin typeface="ServiceNow Sans Medium" panose="020B0704040101010104" pitchFamily="34" charset="0"/>
                <a:ea typeface="+mn-ea"/>
                <a:cs typeface="ServiceNow Sans Medium" panose="020B0704040101010104" pitchFamily="34" charset="0"/>
              </a:defRPr>
            </a:lvl1pPr>
            <a:lvl2pPr marL="284162" indent="0">
              <a:buNone/>
              <a:defRPr/>
            </a:lvl2pPr>
          </a:lstStyle>
          <a:p>
            <a:pPr lvl="0"/>
            <a:r>
              <a:rPr lang="en-GB"/>
              <a:t>Click to edit Master text styles</a:t>
            </a:r>
          </a:p>
        </p:txBody>
      </p:sp>
      <p:sp>
        <p:nvSpPr>
          <p:cNvPr id="11" name="Text Placeholder 10">
            <a:extLst>
              <a:ext uri="{FF2B5EF4-FFF2-40B4-BE49-F238E27FC236}">
                <a16:creationId xmlns:a16="http://schemas.microsoft.com/office/drawing/2014/main" id="{486D02FD-E267-2133-5F8E-DE68BD8D9E17}"/>
              </a:ext>
            </a:extLst>
          </p:cNvPr>
          <p:cNvSpPr>
            <a:spLocks noGrp="1"/>
          </p:cNvSpPr>
          <p:nvPr>
            <p:ph type="body" sz="quarter" idx="18"/>
          </p:nvPr>
        </p:nvSpPr>
        <p:spPr>
          <a:xfrm>
            <a:off x="549275" y="2667000"/>
            <a:ext cx="5456239" cy="3520440"/>
          </a:xfrm>
        </p:spPr>
        <p:txBody>
          <a:bodyPr lIns="182880" tIns="0" rIns="182880" bIns="27432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4" name="Text Placeholder 13">
            <a:extLst>
              <a:ext uri="{FF2B5EF4-FFF2-40B4-BE49-F238E27FC236}">
                <a16:creationId xmlns:a16="http://schemas.microsoft.com/office/drawing/2014/main" id="{D2B022A3-1256-6665-C93B-1D24DAAAF271}"/>
              </a:ext>
            </a:extLst>
          </p:cNvPr>
          <p:cNvSpPr>
            <a:spLocks noGrp="1"/>
          </p:cNvSpPr>
          <p:nvPr>
            <p:ph type="body" sz="quarter" idx="19"/>
          </p:nvPr>
        </p:nvSpPr>
        <p:spPr>
          <a:xfrm>
            <a:off x="6188075" y="2667000"/>
            <a:ext cx="5458968" cy="3520440"/>
          </a:xfrm>
        </p:spPr>
        <p:txBody>
          <a:bodyPr lIns="182880" tIns="0" rIns="182880" bIns="27432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6" name="Text Placeholder 7">
            <a:extLst>
              <a:ext uri="{FF2B5EF4-FFF2-40B4-BE49-F238E27FC236}">
                <a16:creationId xmlns:a16="http://schemas.microsoft.com/office/drawing/2014/main" id="{91D96664-3B65-2B78-B6F4-26A45D772542}"/>
              </a:ext>
            </a:extLst>
          </p:cNvPr>
          <p:cNvSpPr>
            <a:spLocks noGrp="1"/>
          </p:cNvSpPr>
          <p:nvPr>
            <p:ph type="body" sz="quarter" idx="11" hasCustomPrompt="1"/>
          </p:nvPr>
        </p:nvSpPr>
        <p:spPr>
          <a:xfrm>
            <a:off x="1828798" y="6468451"/>
            <a:ext cx="9253538" cy="109728"/>
          </a:xfrm>
        </p:spPr>
        <p:txBody>
          <a:bodyPr anchor="b"/>
          <a:lstStyle>
            <a:lvl1pPr>
              <a:defRPr sz="800"/>
            </a:lvl1pPr>
            <a:lvl2pPr>
              <a:defRPr sz="600"/>
            </a:lvl2pPr>
            <a:lvl3pPr>
              <a:defRPr sz="600"/>
            </a:lvl3pPr>
            <a:lvl4pPr>
              <a:defRPr sz="600"/>
            </a:lvl4pPr>
            <a:lvl5pPr>
              <a:defRPr sz="600"/>
            </a:lvl5pPr>
          </a:lstStyle>
          <a:p>
            <a:pPr lvl="0"/>
            <a:r>
              <a:rPr lang="en-US"/>
              <a:t>Footer</a:t>
            </a:r>
          </a:p>
        </p:txBody>
      </p:sp>
    </p:spTree>
    <p:extLst>
      <p:ext uri="{BB962C8B-B14F-4D97-AF65-F5344CB8AC3E}">
        <p14:creationId xmlns:p14="http://schemas.microsoft.com/office/powerpoint/2010/main" val="285760215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with Three Columns and Headers">
    <p:bg>
      <p:bgPr>
        <a:solidFill>
          <a:schemeClr val="bg2"/>
        </a:solidFill>
        <a:effectLst/>
      </p:bgPr>
    </p:bg>
    <p:spTree>
      <p:nvGrpSpPr>
        <p:cNvPr id="1" name=""/>
        <p:cNvGrpSpPr/>
        <p:nvPr/>
      </p:nvGrpSpPr>
      <p:grpSpPr>
        <a:xfrm>
          <a:off x="0" y="0"/>
          <a:ext cx="0" cy="0"/>
          <a:chOff x="0" y="0"/>
          <a:chExt cx="0" cy="0"/>
        </a:xfrm>
      </p:grpSpPr>
      <p:pic>
        <p:nvPicPr>
          <p:cNvPr id="6" name="Picture 5" descr="A blue and green background&#10;&#10;AI-generated content may be incorrect.">
            <a:extLst>
              <a:ext uri="{FF2B5EF4-FFF2-40B4-BE49-F238E27FC236}">
                <a16:creationId xmlns:a16="http://schemas.microsoft.com/office/drawing/2014/main" id="{9B196B0D-18BB-6445-C48F-4B574563AB2B}"/>
              </a:ext>
            </a:extLst>
          </p:cNvPr>
          <p:cNvPicPr>
            <a:picLocks noGrp="1" noRot="1" noMove="1" noResize="1" noEditPoints="1" noAdjustHandles="1" noChangeArrowheads="1" noChangeShapeType="1" noCrop="1"/>
          </p:cNvPicPr>
          <p:nvPr userDrawn="1"/>
        </p:nvPicPr>
        <p:blipFill>
          <a:blip r:embed="rId2"/>
          <a:stretch>
            <a:fillRect/>
          </a:stretch>
        </p:blipFill>
        <p:spPr>
          <a:xfrm>
            <a:off x="-1" y="891"/>
            <a:ext cx="12190415" cy="6867144"/>
          </a:xfrm>
          <a:prstGeom prst="rect">
            <a:avLst/>
          </a:prstGeom>
        </p:spPr>
      </p:pic>
      <p:sp>
        <p:nvSpPr>
          <p:cNvPr id="2" name="Rounded Rectangle 16">
            <a:extLst>
              <a:ext uri="{FF2B5EF4-FFF2-40B4-BE49-F238E27FC236}">
                <a16:creationId xmlns:a16="http://schemas.microsoft.com/office/drawing/2014/main" id="{06C7E3B2-CBEA-773A-50C9-FB620F0A0556}"/>
              </a:ext>
              <a:ext uri="{C183D7F6-B498-43B3-948B-1728B52AA6E4}">
                <adec:decorative xmlns:adec="http://schemas.microsoft.com/office/drawing/2017/decorative" val="1"/>
              </a:ext>
            </a:extLst>
          </p:cNvPr>
          <p:cNvSpPr/>
          <p:nvPr userDrawn="1"/>
        </p:nvSpPr>
        <p:spPr>
          <a:xfrm>
            <a:off x="549275" y="1798638"/>
            <a:ext cx="3563938" cy="4386262"/>
          </a:xfrm>
          <a:prstGeom prst="roundRect">
            <a:avLst>
              <a:gd name="adj" fmla="val 3849"/>
            </a:avLst>
          </a:prstGeom>
          <a:solidFill>
            <a:schemeClr val="tx2">
              <a:alpha val="5289"/>
            </a:schemeClr>
          </a:solidFill>
          <a:ln w="6350">
            <a:solidFill>
              <a:schemeClr val="bg1"/>
            </a:solidFill>
          </a:ln>
          <a:scene3d>
            <a:camera prst="orthographicFront"/>
            <a:lightRig rig="brightRoom" dir="t">
              <a:rot lat="0" lon="0" rev="0"/>
            </a:lightRig>
          </a:scene3d>
          <a:sp3d extrusionH="38100" prstMaterial="translucentPowder">
            <a:bevelT w="139700" h="8890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a:solidFill>
                <a:schemeClr val="tx1"/>
              </a:solidFill>
            </a:endParaRPr>
          </a:p>
        </p:txBody>
      </p:sp>
      <p:sp>
        <p:nvSpPr>
          <p:cNvPr id="4" name="Rounded Rectangle 16">
            <a:extLst>
              <a:ext uri="{FF2B5EF4-FFF2-40B4-BE49-F238E27FC236}">
                <a16:creationId xmlns:a16="http://schemas.microsoft.com/office/drawing/2014/main" id="{AF118AF6-C330-0FC1-6F2F-8DE85894A8B9}"/>
              </a:ext>
              <a:ext uri="{C183D7F6-B498-43B3-948B-1728B52AA6E4}">
                <adec:decorative xmlns:adec="http://schemas.microsoft.com/office/drawing/2017/decorative" val="1"/>
              </a:ext>
            </a:extLst>
          </p:cNvPr>
          <p:cNvSpPr/>
          <p:nvPr userDrawn="1"/>
        </p:nvSpPr>
        <p:spPr>
          <a:xfrm>
            <a:off x="4308474" y="1798638"/>
            <a:ext cx="3573463" cy="4386262"/>
          </a:xfrm>
          <a:prstGeom prst="roundRect">
            <a:avLst>
              <a:gd name="adj" fmla="val 3838"/>
            </a:avLst>
          </a:prstGeom>
          <a:solidFill>
            <a:schemeClr val="tx2">
              <a:alpha val="5289"/>
            </a:schemeClr>
          </a:solidFill>
          <a:ln w="6350">
            <a:solidFill>
              <a:schemeClr val="bg1"/>
            </a:solidFill>
          </a:ln>
          <a:scene3d>
            <a:camera prst="orthographicFront"/>
            <a:lightRig rig="brightRoom" dir="t">
              <a:rot lat="0" lon="0" rev="0"/>
            </a:lightRig>
          </a:scene3d>
          <a:sp3d extrusionH="38100" prstMaterial="translucentPowder">
            <a:bevelT w="139700" h="8890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sz="1600">
              <a:solidFill>
                <a:schemeClr val="tx1"/>
              </a:solidFill>
            </a:endParaRPr>
          </a:p>
        </p:txBody>
      </p:sp>
      <p:sp>
        <p:nvSpPr>
          <p:cNvPr id="5" name="Rounded Rectangle 16">
            <a:extLst>
              <a:ext uri="{FF2B5EF4-FFF2-40B4-BE49-F238E27FC236}">
                <a16:creationId xmlns:a16="http://schemas.microsoft.com/office/drawing/2014/main" id="{FEE23BE6-B055-BBE2-C4DA-B094786EF884}"/>
              </a:ext>
              <a:ext uri="{C183D7F6-B498-43B3-948B-1728B52AA6E4}">
                <adec:decorative xmlns:adec="http://schemas.microsoft.com/office/drawing/2017/decorative" val="1"/>
              </a:ext>
            </a:extLst>
          </p:cNvPr>
          <p:cNvSpPr/>
          <p:nvPr userDrawn="1"/>
        </p:nvSpPr>
        <p:spPr>
          <a:xfrm>
            <a:off x="8062914" y="1798638"/>
            <a:ext cx="3573461" cy="4386262"/>
          </a:xfrm>
          <a:prstGeom prst="roundRect">
            <a:avLst>
              <a:gd name="adj" fmla="val 3838"/>
            </a:avLst>
          </a:prstGeom>
          <a:solidFill>
            <a:schemeClr val="tx2">
              <a:alpha val="5289"/>
            </a:schemeClr>
          </a:solidFill>
          <a:ln w="6350">
            <a:solidFill>
              <a:schemeClr val="bg1"/>
            </a:solidFill>
          </a:ln>
          <a:scene3d>
            <a:camera prst="orthographicFront"/>
            <a:lightRig rig="brightRoom" dir="t">
              <a:rot lat="0" lon="0" rev="0"/>
            </a:lightRig>
          </a:scene3d>
          <a:sp3d extrusionH="38100" prstMaterial="translucentPowder">
            <a:bevelT w="139700" h="8890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sz="1600">
              <a:solidFill>
                <a:schemeClr val="tx1"/>
              </a:solidFill>
            </a:endParaRPr>
          </a:p>
        </p:txBody>
      </p:sp>
      <p:sp>
        <p:nvSpPr>
          <p:cNvPr id="29" name="Title Placeholder 1">
            <a:extLst>
              <a:ext uri="{FF2B5EF4-FFF2-40B4-BE49-F238E27FC236}">
                <a16:creationId xmlns:a16="http://schemas.microsoft.com/office/drawing/2014/main" id="{C3D71E33-7D25-B094-C82C-4B6E29E12FFC}"/>
              </a:ext>
            </a:extLst>
          </p:cNvPr>
          <p:cNvSpPr>
            <a:spLocks noGrp="1"/>
          </p:cNvSpPr>
          <p:nvPr>
            <p:ph type="title"/>
          </p:nvPr>
        </p:nvSpPr>
        <p:spPr>
          <a:xfrm>
            <a:off x="548640" y="530352"/>
            <a:ext cx="11091672" cy="594360"/>
          </a:xfrm>
          <a:prstGeom prst="rect">
            <a:avLst/>
          </a:prstGeom>
        </p:spPr>
        <p:txBody>
          <a:bodyPr vert="horz" lIns="0" tIns="0" rIns="0" bIns="0" rtlCol="0" anchor="t" anchorCtr="0">
            <a:noAutofit/>
          </a:bodyPr>
          <a:lstStyle>
            <a:lvl1pPr>
              <a:defRPr>
                <a:solidFill>
                  <a:schemeClr val="bg1"/>
                </a:solidFill>
              </a:defRPr>
            </a:lvl1pPr>
          </a:lstStyle>
          <a:p>
            <a:pPr lvl="0"/>
            <a:r>
              <a:rPr lang="en-GB"/>
              <a:t>Click to edit Master title style</a:t>
            </a:r>
            <a:endParaRPr lang="en-US"/>
          </a:p>
        </p:txBody>
      </p:sp>
      <p:sp>
        <p:nvSpPr>
          <p:cNvPr id="3" name="Subtitle 2">
            <a:extLst>
              <a:ext uri="{FF2B5EF4-FFF2-40B4-BE49-F238E27FC236}">
                <a16:creationId xmlns:a16="http://schemas.microsoft.com/office/drawing/2014/main" id="{F775094D-6517-6233-057C-EDD74B7232B8}"/>
              </a:ext>
            </a:extLst>
          </p:cNvPr>
          <p:cNvSpPr>
            <a:spLocks noGrp="1"/>
          </p:cNvSpPr>
          <p:nvPr>
            <p:ph type="subTitle" idx="1"/>
          </p:nvPr>
        </p:nvSpPr>
        <p:spPr>
          <a:xfrm>
            <a:off x="548640" y="1097279"/>
            <a:ext cx="11091545" cy="697459"/>
          </a:xfrm>
          <a:prstGeom prst="rect">
            <a:avLst/>
          </a:prstGeom>
        </p:spPr>
        <p:txBody>
          <a:bodyPr/>
          <a:lstStyle>
            <a:lvl1pPr marL="0" indent="0" algn="l">
              <a:lnSpc>
                <a:spcPct val="90000"/>
              </a:lnSpc>
              <a:buNone/>
              <a:defRPr sz="2000">
                <a:solidFill>
                  <a:schemeClr val="bg1"/>
                </a:solidFill>
                <a:latin typeface="ServiceNow Sans" panose="020B05040401010101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12" name="Text Placeholder 10">
            <a:extLst>
              <a:ext uri="{FF2B5EF4-FFF2-40B4-BE49-F238E27FC236}">
                <a16:creationId xmlns:a16="http://schemas.microsoft.com/office/drawing/2014/main" id="{12CE1430-DD33-F50F-4D33-9107A98F2092}"/>
              </a:ext>
            </a:extLst>
          </p:cNvPr>
          <p:cNvSpPr>
            <a:spLocks noGrp="1"/>
          </p:cNvSpPr>
          <p:nvPr>
            <p:ph type="body" sz="quarter" idx="22"/>
          </p:nvPr>
        </p:nvSpPr>
        <p:spPr>
          <a:xfrm>
            <a:off x="549275" y="2667000"/>
            <a:ext cx="3566160" cy="3520440"/>
          </a:xfrm>
        </p:spPr>
        <p:txBody>
          <a:bodyPr lIns="182880" tIns="0" rIns="182880" bIns="27432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4" name="Text Placeholder 10">
            <a:extLst>
              <a:ext uri="{FF2B5EF4-FFF2-40B4-BE49-F238E27FC236}">
                <a16:creationId xmlns:a16="http://schemas.microsoft.com/office/drawing/2014/main" id="{D8ECF9C0-FFC1-0568-E29D-B20AA430200E}"/>
              </a:ext>
            </a:extLst>
          </p:cNvPr>
          <p:cNvSpPr>
            <a:spLocks noGrp="1"/>
          </p:cNvSpPr>
          <p:nvPr>
            <p:ph type="body" sz="quarter" idx="23"/>
          </p:nvPr>
        </p:nvSpPr>
        <p:spPr>
          <a:xfrm>
            <a:off x="4308473" y="2667000"/>
            <a:ext cx="3566160" cy="3520440"/>
          </a:xfrm>
        </p:spPr>
        <p:txBody>
          <a:bodyPr lIns="182880" tIns="0" rIns="182880" bIns="27432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7" name="Text Placeholder 10">
            <a:extLst>
              <a:ext uri="{FF2B5EF4-FFF2-40B4-BE49-F238E27FC236}">
                <a16:creationId xmlns:a16="http://schemas.microsoft.com/office/drawing/2014/main" id="{32DE1228-F4B2-3DFB-20A5-DD9382B74D31}"/>
              </a:ext>
            </a:extLst>
          </p:cNvPr>
          <p:cNvSpPr>
            <a:spLocks noGrp="1"/>
          </p:cNvSpPr>
          <p:nvPr>
            <p:ph type="body" sz="quarter" idx="24"/>
          </p:nvPr>
        </p:nvSpPr>
        <p:spPr>
          <a:xfrm>
            <a:off x="8062915" y="2667000"/>
            <a:ext cx="3566160" cy="3520440"/>
          </a:xfrm>
        </p:spPr>
        <p:txBody>
          <a:bodyPr lIns="182880" tIns="0" rIns="182880" bIns="27432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8" name="Picture 15">
            <a:extLst>
              <a:ext uri="{FF2B5EF4-FFF2-40B4-BE49-F238E27FC236}">
                <a16:creationId xmlns:a16="http://schemas.microsoft.com/office/drawing/2014/main" id="{F5855F01-6892-A0BA-D2BB-28E4C2D5FF84}"/>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78373" y="6355437"/>
            <a:ext cx="980589" cy="280168"/>
          </a:xfrm>
          <a:prstGeom prst="rect">
            <a:avLst/>
          </a:prstGeom>
        </p:spPr>
      </p:pic>
      <p:sp>
        <p:nvSpPr>
          <p:cNvPr id="9" name="Slide Number Placeholder 5">
            <a:extLst>
              <a:ext uri="{FF2B5EF4-FFF2-40B4-BE49-F238E27FC236}">
                <a16:creationId xmlns:a16="http://schemas.microsoft.com/office/drawing/2014/main" id="{76E97354-2574-D163-9FDB-44A096476E2F}"/>
              </a:ext>
            </a:extLst>
          </p:cNvPr>
          <p:cNvSpPr txBox="1">
            <a:spLocks/>
          </p:cNvSpPr>
          <p:nvPr userDrawn="1"/>
        </p:nvSpPr>
        <p:spPr>
          <a:xfrm>
            <a:off x="11057990" y="6413253"/>
            <a:ext cx="578385" cy="228600"/>
          </a:xfrm>
          <a:prstGeom prst="rect">
            <a:avLst/>
          </a:prstGeom>
        </p:spPr>
        <p:txBody>
          <a:bodyPr lIns="0" rIns="0"/>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ea typeface="+mn-ea"/>
                <a:cs typeface="+mn-cs"/>
              </a:rPr>
              <a:pPr algn="r"/>
              <a:t>‹#›</a:t>
            </a:fld>
            <a:endParaRPr lang="en-US" sz="800" b="0" kern="1200">
              <a:solidFill>
                <a:schemeClr val="bg1"/>
              </a:solidFill>
              <a:ea typeface="+mn-ea"/>
              <a:cs typeface="+mn-cs"/>
            </a:endParaRPr>
          </a:p>
        </p:txBody>
      </p:sp>
      <p:sp>
        <p:nvSpPr>
          <p:cNvPr id="10" name="Text Placeholder 12">
            <a:extLst>
              <a:ext uri="{FF2B5EF4-FFF2-40B4-BE49-F238E27FC236}">
                <a16:creationId xmlns:a16="http://schemas.microsoft.com/office/drawing/2014/main" id="{A0E41662-8500-013C-FF11-4052EF680865}"/>
              </a:ext>
            </a:extLst>
          </p:cNvPr>
          <p:cNvSpPr>
            <a:spLocks noGrp="1"/>
          </p:cNvSpPr>
          <p:nvPr>
            <p:ph type="body" sz="quarter" idx="16"/>
          </p:nvPr>
        </p:nvSpPr>
        <p:spPr>
          <a:xfrm>
            <a:off x="549276" y="1798638"/>
            <a:ext cx="3566160" cy="868362"/>
          </a:xfrm>
          <a:prstGeom prst="rect">
            <a:avLst/>
          </a:prstGeom>
        </p:spPr>
        <p:txBody>
          <a:bodyPr lIns="182880" rIns="182880" bIns="109728" anchor="b"/>
          <a:lstStyle>
            <a:lvl1pPr>
              <a:defRPr lang="en-US" sz="1900" b="0" i="0" kern="1200" spc="0" baseline="0" dirty="0" smtClean="0">
                <a:solidFill>
                  <a:schemeClr val="accent1"/>
                </a:solidFill>
                <a:latin typeface="ServiceNow Sans Medium" panose="020B0704040101010104" pitchFamily="34" charset="0"/>
                <a:ea typeface="+mn-ea"/>
                <a:cs typeface="ServiceNow Sans Medium" panose="020B0704040101010104" pitchFamily="34" charset="0"/>
              </a:defRPr>
            </a:lvl1pPr>
            <a:lvl2pPr marL="284162" indent="0">
              <a:buNone/>
              <a:defRPr/>
            </a:lvl2pPr>
          </a:lstStyle>
          <a:p>
            <a:pPr lvl="0"/>
            <a:r>
              <a:rPr lang="en-GB"/>
              <a:t>Click to edit Master text styles</a:t>
            </a:r>
          </a:p>
        </p:txBody>
      </p:sp>
      <p:sp>
        <p:nvSpPr>
          <p:cNvPr id="11" name="Text Placeholder 12">
            <a:extLst>
              <a:ext uri="{FF2B5EF4-FFF2-40B4-BE49-F238E27FC236}">
                <a16:creationId xmlns:a16="http://schemas.microsoft.com/office/drawing/2014/main" id="{5F8DAFE9-52D4-B7E4-A26D-478DDE9939D9}"/>
              </a:ext>
            </a:extLst>
          </p:cNvPr>
          <p:cNvSpPr>
            <a:spLocks noGrp="1"/>
          </p:cNvSpPr>
          <p:nvPr>
            <p:ph type="body" sz="quarter" idx="20"/>
          </p:nvPr>
        </p:nvSpPr>
        <p:spPr>
          <a:xfrm>
            <a:off x="4308474" y="1798638"/>
            <a:ext cx="3566160" cy="868362"/>
          </a:xfrm>
          <a:prstGeom prst="rect">
            <a:avLst/>
          </a:prstGeom>
        </p:spPr>
        <p:txBody>
          <a:bodyPr lIns="182880" rIns="182880" bIns="109728" anchor="b"/>
          <a:lstStyle>
            <a:lvl1pPr>
              <a:defRPr lang="en-US" sz="1900" b="0" i="0" kern="1200" spc="0" baseline="0" dirty="0" smtClean="0">
                <a:solidFill>
                  <a:schemeClr val="accent1"/>
                </a:solidFill>
                <a:latin typeface="ServiceNow Sans Medium" panose="020B0704040101010104" pitchFamily="34" charset="0"/>
                <a:ea typeface="+mn-ea"/>
                <a:cs typeface="ServiceNow Sans Medium" panose="020B0704040101010104" pitchFamily="34" charset="0"/>
              </a:defRPr>
            </a:lvl1pPr>
            <a:lvl2pPr marL="284162" indent="0">
              <a:buNone/>
              <a:defRPr/>
            </a:lvl2pPr>
          </a:lstStyle>
          <a:p>
            <a:pPr lvl="0"/>
            <a:r>
              <a:rPr lang="en-GB"/>
              <a:t>Click to edit Master text styles</a:t>
            </a:r>
          </a:p>
        </p:txBody>
      </p:sp>
      <p:sp>
        <p:nvSpPr>
          <p:cNvPr id="13" name="Text Placeholder 12">
            <a:extLst>
              <a:ext uri="{FF2B5EF4-FFF2-40B4-BE49-F238E27FC236}">
                <a16:creationId xmlns:a16="http://schemas.microsoft.com/office/drawing/2014/main" id="{77196B97-43E1-0EEF-78A3-03A8D4B90CF4}"/>
              </a:ext>
            </a:extLst>
          </p:cNvPr>
          <p:cNvSpPr>
            <a:spLocks noGrp="1"/>
          </p:cNvSpPr>
          <p:nvPr>
            <p:ph type="body" sz="quarter" idx="21"/>
          </p:nvPr>
        </p:nvSpPr>
        <p:spPr>
          <a:xfrm>
            <a:off x="8062915" y="1798638"/>
            <a:ext cx="3566160" cy="868362"/>
          </a:xfrm>
          <a:prstGeom prst="rect">
            <a:avLst/>
          </a:prstGeom>
        </p:spPr>
        <p:txBody>
          <a:bodyPr lIns="182880" rIns="182880" bIns="109728" anchor="b"/>
          <a:lstStyle>
            <a:lvl1pPr>
              <a:defRPr lang="en-US" sz="1900" b="0" i="0" kern="1200" spc="0" baseline="0" dirty="0" smtClean="0">
                <a:solidFill>
                  <a:schemeClr val="accent1"/>
                </a:solidFill>
                <a:latin typeface="ServiceNow Sans Medium" panose="020B0704040101010104" pitchFamily="34" charset="0"/>
                <a:ea typeface="+mn-ea"/>
                <a:cs typeface="ServiceNow Sans Medium" panose="020B0704040101010104" pitchFamily="34" charset="0"/>
              </a:defRPr>
            </a:lvl1pPr>
            <a:lvl2pPr marL="284162" indent="0">
              <a:buNone/>
              <a:defRPr/>
            </a:lvl2pPr>
          </a:lstStyle>
          <a:p>
            <a:pPr lvl="0"/>
            <a:r>
              <a:rPr lang="en-GB"/>
              <a:t>Click to edit Master text styles</a:t>
            </a:r>
          </a:p>
        </p:txBody>
      </p:sp>
      <p:sp>
        <p:nvSpPr>
          <p:cNvPr id="16" name="Text Placeholder 7">
            <a:extLst>
              <a:ext uri="{FF2B5EF4-FFF2-40B4-BE49-F238E27FC236}">
                <a16:creationId xmlns:a16="http://schemas.microsoft.com/office/drawing/2014/main" id="{A78A6122-4D32-360E-E25A-17762D7426C5}"/>
              </a:ext>
            </a:extLst>
          </p:cNvPr>
          <p:cNvSpPr>
            <a:spLocks noGrp="1"/>
          </p:cNvSpPr>
          <p:nvPr>
            <p:ph type="body" sz="quarter" idx="11" hasCustomPrompt="1"/>
          </p:nvPr>
        </p:nvSpPr>
        <p:spPr>
          <a:xfrm>
            <a:off x="1828798" y="6468451"/>
            <a:ext cx="9253538" cy="109728"/>
          </a:xfrm>
        </p:spPr>
        <p:txBody>
          <a:bodyPr anchor="b"/>
          <a:lstStyle>
            <a:lvl1pPr>
              <a:defRPr sz="800"/>
            </a:lvl1pPr>
            <a:lvl2pPr>
              <a:defRPr sz="600"/>
            </a:lvl2pPr>
            <a:lvl3pPr>
              <a:defRPr sz="600"/>
            </a:lvl3pPr>
            <a:lvl4pPr>
              <a:defRPr sz="600"/>
            </a:lvl4pPr>
            <a:lvl5pPr>
              <a:defRPr sz="600"/>
            </a:lvl5pPr>
          </a:lstStyle>
          <a:p>
            <a:pPr lvl="0"/>
            <a:r>
              <a:rPr lang="en-US"/>
              <a:t>Footer</a:t>
            </a:r>
          </a:p>
        </p:txBody>
      </p:sp>
    </p:spTree>
    <p:extLst>
      <p:ext uri="{BB962C8B-B14F-4D97-AF65-F5344CB8AC3E}">
        <p14:creationId xmlns:p14="http://schemas.microsoft.com/office/powerpoint/2010/main" val="134768279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with Four Columns and Headers">
    <p:bg>
      <p:bgPr>
        <a:solidFill>
          <a:schemeClr val="bg2"/>
        </a:solidFill>
        <a:effectLst/>
      </p:bgPr>
    </p:bg>
    <p:spTree>
      <p:nvGrpSpPr>
        <p:cNvPr id="1" name=""/>
        <p:cNvGrpSpPr/>
        <p:nvPr/>
      </p:nvGrpSpPr>
      <p:grpSpPr>
        <a:xfrm>
          <a:off x="0" y="0"/>
          <a:ext cx="0" cy="0"/>
          <a:chOff x="0" y="0"/>
          <a:chExt cx="0" cy="0"/>
        </a:xfrm>
      </p:grpSpPr>
      <p:pic>
        <p:nvPicPr>
          <p:cNvPr id="5" name="Picture 4" descr="A blue and green background&#10;&#10;AI-generated content may be incorrect.">
            <a:extLst>
              <a:ext uri="{FF2B5EF4-FFF2-40B4-BE49-F238E27FC236}">
                <a16:creationId xmlns:a16="http://schemas.microsoft.com/office/drawing/2014/main" id="{79BFB504-CB91-C31E-190E-A37053FE4FBF}"/>
              </a:ext>
            </a:extLst>
          </p:cNvPr>
          <p:cNvPicPr>
            <a:picLocks noGrp="1" noRot="1" noMove="1" noResize="1" noEditPoints="1" noAdjustHandles="1" noChangeArrowheads="1" noChangeShapeType="1" noCrop="1"/>
          </p:cNvPicPr>
          <p:nvPr userDrawn="1"/>
        </p:nvPicPr>
        <p:blipFill>
          <a:blip r:embed="rId2"/>
          <a:stretch>
            <a:fillRect/>
          </a:stretch>
        </p:blipFill>
        <p:spPr>
          <a:xfrm>
            <a:off x="0" y="0"/>
            <a:ext cx="12190415" cy="6867144"/>
          </a:xfrm>
          <a:prstGeom prst="rect">
            <a:avLst/>
          </a:prstGeom>
        </p:spPr>
      </p:pic>
      <p:sp>
        <p:nvSpPr>
          <p:cNvPr id="2" name="Rounded Rectangle 16">
            <a:extLst>
              <a:ext uri="{FF2B5EF4-FFF2-40B4-BE49-F238E27FC236}">
                <a16:creationId xmlns:a16="http://schemas.microsoft.com/office/drawing/2014/main" id="{3EE8CBDC-EB06-2158-179E-1BF0DD317613}"/>
              </a:ext>
              <a:ext uri="{C183D7F6-B498-43B3-948B-1728B52AA6E4}">
                <adec:decorative xmlns:adec="http://schemas.microsoft.com/office/drawing/2017/decorative" val="1"/>
              </a:ext>
            </a:extLst>
          </p:cNvPr>
          <p:cNvSpPr/>
          <p:nvPr userDrawn="1"/>
        </p:nvSpPr>
        <p:spPr>
          <a:xfrm>
            <a:off x="549275" y="1798638"/>
            <a:ext cx="2632075" cy="4386262"/>
          </a:xfrm>
          <a:prstGeom prst="roundRect">
            <a:avLst>
              <a:gd name="adj" fmla="val 5211"/>
            </a:avLst>
          </a:prstGeom>
          <a:solidFill>
            <a:schemeClr val="tx2">
              <a:alpha val="5289"/>
            </a:schemeClr>
          </a:solidFill>
          <a:ln w="6350">
            <a:solidFill>
              <a:schemeClr val="bg1"/>
            </a:solidFill>
          </a:ln>
          <a:scene3d>
            <a:camera prst="orthographicFront"/>
            <a:lightRig rig="brightRoom" dir="t">
              <a:rot lat="0" lon="0" rev="0"/>
            </a:lightRig>
          </a:scene3d>
          <a:sp3d extrusionH="38100" prstMaterial="translucentPowder">
            <a:bevelT w="139700" h="8890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a:solidFill>
                <a:schemeClr val="tx1"/>
              </a:solidFill>
            </a:endParaRPr>
          </a:p>
        </p:txBody>
      </p:sp>
      <p:sp>
        <p:nvSpPr>
          <p:cNvPr id="6" name="Rounded Rectangle 16">
            <a:extLst>
              <a:ext uri="{FF2B5EF4-FFF2-40B4-BE49-F238E27FC236}">
                <a16:creationId xmlns:a16="http://schemas.microsoft.com/office/drawing/2014/main" id="{15F938E9-E97B-BD50-2F3E-545AEFFF8F76}"/>
              </a:ext>
              <a:ext uri="{C183D7F6-B498-43B3-948B-1728B52AA6E4}">
                <adec:decorative xmlns:adec="http://schemas.microsoft.com/office/drawing/2017/decorative" val="1"/>
              </a:ext>
            </a:extLst>
          </p:cNvPr>
          <p:cNvSpPr/>
          <p:nvPr userDrawn="1"/>
        </p:nvSpPr>
        <p:spPr>
          <a:xfrm>
            <a:off x="3371592" y="1798638"/>
            <a:ext cx="2632075" cy="4386262"/>
          </a:xfrm>
          <a:prstGeom prst="roundRect">
            <a:avLst>
              <a:gd name="adj" fmla="val 5211"/>
            </a:avLst>
          </a:prstGeom>
          <a:solidFill>
            <a:schemeClr val="tx2">
              <a:alpha val="5289"/>
            </a:schemeClr>
          </a:solidFill>
          <a:ln w="6350">
            <a:solidFill>
              <a:schemeClr val="bg1"/>
            </a:solidFill>
          </a:ln>
          <a:scene3d>
            <a:camera prst="orthographicFront"/>
            <a:lightRig rig="brightRoom" dir="t">
              <a:rot lat="0" lon="0" rev="0"/>
            </a:lightRig>
          </a:scene3d>
          <a:sp3d extrusionH="38100" prstMaterial="translucentPowder">
            <a:bevelT w="139700" h="8890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a:solidFill>
                <a:schemeClr val="tx1"/>
              </a:solidFill>
            </a:endParaRPr>
          </a:p>
        </p:txBody>
      </p:sp>
      <p:sp>
        <p:nvSpPr>
          <p:cNvPr id="8" name="Rounded Rectangle 16">
            <a:extLst>
              <a:ext uri="{FF2B5EF4-FFF2-40B4-BE49-F238E27FC236}">
                <a16:creationId xmlns:a16="http://schemas.microsoft.com/office/drawing/2014/main" id="{9E1AF0A9-A8DF-B3AD-4061-1F3DB9326DFE}"/>
              </a:ext>
              <a:ext uri="{C183D7F6-B498-43B3-948B-1728B52AA6E4}">
                <adec:decorative xmlns:adec="http://schemas.microsoft.com/office/drawing/2017/decorative" val="1"/>
              </a:ext>
            </a:extLst>
          </p:cNvPr>
          <p:cNvSpPr/>
          <p:nvPr userDrawn="1"/>
        </p:nvSpPr>
        <p:spPr>
          <a:xfrm>
            <a:off x="6188075" y="1798638"/>
            <a:ext cx="2632075" cy="4386262"/>
          </a:xfrm>
          <a:prstGeom prst="roundRect">
            <a:avLst>
              <a:gd name="adj" fmla="val 5211"/>
            </a:avLst>
          </a:prstGeom>
          <a:solidFill>
            <a:schemeClr val="tx2">
              <a:alpha val="5289"/>
            </a:schemeClr>
          </a:solidFill>
          <a:ln w="6350">
            <a:solidFill>
              <a:schemeClr val="bg1"/>
            </a:solidFill>
          </a:ln>
          <a:scene3d>
            <a:camera prst="orthographicFront"/>
            <a:lightRig rig="brightRoom" dir="t">
              <a:rot lat="0" lon="0" rev="0"/>
            </a:lightRig>
          </a:scene3d>
          <a:sp3d extrusionH="38100" prstMaterial="translucentPowder">
            <a:bevelT w="139700" h="8890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a:solidFill>
                <a:schemeClr val="tx1"/>
              </a:solidFill>
            </a:endParaRPr>
          </a:p>
        </p:txBody>
      </p:sp>
      <p:sp>
        <p:nvSpPr>
          <p:cNvPr id="9" name="Rounded Rectangle 16">
            <a:extLst>
              <a:ext uri="{FF2B5EF4-FFF2-40B4-BE49-F238E27FC236}">
                <a16:creationId xmlns:a16="http://schemas.microsoft.com/office/drawing/2014/main" id="{33FE0F91-10BC-3B92-D08D-4016B7BCE70D}"/>
              </a:ext>
              <a:ext uri="{C183D7F6-B498-43B3-948B-1728B52AA6E4}">
                <adec:decorative xmlns:adec="http://schemas.microsoft.com/office/drawing/2017/decorative" val="1"/>
              </a:ext>
            </a:extLst>
          </p:cNvPr>
          <p:cNvSpPr/>
          <p:nvPr userDrawn="1"/>
        </p:nvSpPr>
        <p:spPr>
          <a:xfrm>
            <a:off x="9004300" y="1798638"/>
            <a:ext cx="2632075" cy="4386262"/>
          </a:xfrm>
          <a:prstGeom prst="roundRect">
            <a:avLst>
              <a:gd name="adj" fmla="val 5211"/>
            </a:avLst>
          </a:prstGeom>
          <a:solidFill>
            <a:schemeClr val="tx2">
              <a:alpha val="5289"/>
            </a:schemeClr>
          </a:solidFill>
          <a:ln w="6350">
            <a:solidFill>
              <a:schemeClr val="bg1"/>
            </a:solidFill>
          </a:ln>
          <a:scene3d>
            <a:camera prst="orthographicFront"/>
            <a:lightRig rig="brightRoom" dir="t">
              <a:rot lat="0" lon="0" rev="0"/>
            </a:lightRig>
          </a:scene3d>
          <a:sp3d extrusionH="38100" prstMaterial="translucentPowder">
            <a:bevelT w="139700" h="8890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a:solidFill>
                <a:schemeClr val="tx1"/>
              </a:solidFill>
            </a:endParaRPr>
          </a:p>
        </p:txBody>
      </p:sp>
      <p:sp>
        <p:nvSpPr>
          <p:cNvPr id="29" name="Title Placeholder 1">
            <a:extLst>
              <a:ext uri="{FF2B5EF4-FFF2-40B4-BE49-F238E27FC236}">
                <a16:creationId xmlns:a16="http://schemas.microsoft.com/office/drawing/2014/main" id="{C3D71E33-7D25-B094-C82C-4B6E29E12FFC}"/>
              </a:ext>
            </a:extLst>
          </p:cNvPr>
          <p:cNvSpPr>
            <a:spLocks noGrp="1"/>
          </p:cNvSpPr>
          <p:nvPr>
            <p:ph type="title"/>
          </p:nvPr>
        </p:nvSpPr>
        <p:spPr>
          <a:xfrm>
            <a:off x="548640" y="530352"/>
            <a:ext cx="11091672" cy="594360"/>
          </a:xfrm>
          <a:prstGeom prst="rect">
            <a:avLst/>
          </a:prstGeom>
        </p:spPr>
        <p:txBody>
          <a:bodyPr vert="horz" lIns="0" tIns="0" rIns="0" bIns="0" rtlCol="0" anchor="t" anchorCtr="0">
            <a:noAutofit/>
          </a:bodyPr>
          <a:lstStyle>
            <a:lvl1pPr>
              <a:defRPr b="1">
                <a:solidFill>
                  <a:schemeClr val="bg1"/>
                </a:solidFill>
              </a:defRPr>
            </a:lvl1pPr>
          </a:lstStyle>
          <a:p>
            <a:pPr lvl="0"/>
            <a:r>
              <a:rPr lang="en-GB"/>
              <a:t>Click to edit Master title style</a:t>
            </a:r>
            <a:endParaRPr lang="en-US"/>
          </a:p>
        </p:txBody>
      </p:sp>
      <p:sp>
        <p:nvSpPr>
          <p:cNvPr id="4" name="Subtitle 2">
            <a:extLst>
              <a:ext uri="{FF2B5EF4-FFF2-40B4-BE49-F238E27FC236}">
                <a16:creationId xmlns:a16="http://schemas.microsoft.com/office/drawing/2014/main" id="{2C7ED23F-63A7-4A1C-CDF8-9DA57957808E}"/>
              </a:ext>
            </a:extLst>
          </p:cNvPr>
          <p:cNvSpPr>
            <a:spLocks noGrp="1"/>
          </p:cNvSpPr>
          <p:nvPr>
            <p:ph type="subTitle" idx="1"/>
          </p:nvPr>
        </p:nvSpPr>
        <p:spPr>
          <a:xfrm>
            <a:off x="548640" y="1097279"/>
            <a:ext cx="11091545" cy="697459"/>
          </a:xfrm>
          <a:prstGeom prst="rect">
            <a:avLst/>
          </a:prstGeom>
        </p:spPr>
        <p:txBody>
          <a:bodyPr/>
          <a:lstStyle>
            <a:lvl1pPr marL="0" indent="0" algn="l">
              <a:lnSpc>
                <a:spcPct val="90000"/>
              </a:lnSpc>
              <a:buNone/>
              <a:defRPr sz="2000">
                <a:solidFill>
                  <a:schemeClr val="bg1"/>
                </a:solidFill>
                <a:latin typeface="ServiceNow Sans" panose="020B05040401010101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pic>
        <p:nvPicPr>
          <p:cNvPr id="7" name="Picture 15">
            <a:extLst>
              <a:ext uri="{FF2B5EF4-FFF2-40B4-BE49-F238E27FC236}">
                <a16:creationId xmlns:a16="http://schemas.microsoft.com/office/drawing/2014/main" id="{C2673F96-0AAE-0AA8-C011-6D27ABFFA5A9}"/>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78373" y="6355437"/>
            <a:ext cx="980589" cy="280168"/>
          </a:xfrm>
          <a:prstGeom prst="rect">
            <a:avLst/>
          </a:prstGeom>
        </p:spPr>
      </p:pic>
      <p:sp>
        <p:nvSpPr>
          <p:cNvPr id="10" name="Slide Number Placeholder 5">
            <a:extLst>
              <a:ext uri="{FF2B5EF4-FFF2-40B4-BE49-F238E27FC236}">
                <a16:creationId xmlns:a16="http://schemas.microsoft.com/office/drawing/2014/main" id="{286FD101-1142-066B-38EF-ABD93761A79A}"/>
              </a:ext>
            </a:extLst>
          </p:cNvPr>
          <p:cNvSpPr txBox="1">
            <a:spLocks/>
          </p:cNvSpPr>
          <p:nvPr userDrawn="1"/>
        </p:nvSpPr>
        <p:spPr>
          <a:xfrm>
            <a:off x="11057990" y="6413253"/>
            <a:ext cx="578385" cy="228600"/>
          </a:xfrm>
          <a:prstGeom prst="rect">
            <a:avLst/>
          </a:prstGeom>
        </p:spPr>
        <p:txBody>
          <a:bodyPr lIns="0" rIns="0"/>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ea typeface="+mn-ea"/>
                <a:cs typeface="+mn-cs"/>
              </a:rPr>
              <a:pPr algn="r"/>
              <a:t>‹#›</a:t>
            </a:fld>
            <a:endParaRPr lang="en-US" sz="800" b="0" kern="1200">
              <a:solidFill>
                <a:schemeClr val="bg1"/>
              </a:solidFill>
              <a:ea typeface="+mn-ea"/>
              <a:cs typeface="+mn-cs"/>
            </a:endParaRPr>
          </a:p>
        </p:txBody>
      </p:sp>
      <p:sp>
        <p:nvSpPr>
          <p:cNvPr id="11" name="Text Placeholder 12">
            <a:extLst>
              <a:ext uri="{FF2B5EF4-FFF2-40B4-BE49-F238E27FC236}">
                <a16:creationId xmlns:a16="http://schemas.microsoft.com/office/drawing/2014/main" id="{C7B22AEA-E6E0-10EA-972B-60C41CD542B4}"/>
              </a:ext>
            </a:extLst>
          </p:cNvPr>
          <p:cNvSpPr>
            <a:spLocks noGrp="1"/>
          </p:cNvSpPr>
          <p:nvPr>
            <p:ph type="body" sz="quarter" idx="20"/>
          </p:nvPr>
        </p:nvSpPr>
        <p:spPr>
          <a:xfrm>
            <a:off x="549275" y="1798638"/>
            <a:ext cx="2632075" cy="868362"/>
          </a:xfrm>
          <a:prstGeom prst="rect">
            <a:avLst/>
          </a:prstGeom>
        </p:spPr>
        <p:txBody>
          <a:bodyPr lIns="182880" rIns="182880" bIns="109728" anchor="b"/>
          <a:lstStyle>
            <a:lvl1pPr>
              <a:defRPr lang="en-US" sz="1900" b="0" i="0" kern="1200" spc="0" baseline="0" dirty="0" smtClean="0">
                <a:solidFill>
                  <a:schemeClr val="accent1"/>
                </a:solidFill>
                <a:latin typeface="ServiceNow Sans Medium" panose="020B0704040101010104" pitchFamily="34" charset="0"/>
                <a:ea typeface="+mn-ea"/>
                <a:cs typeface="ServiceNow Sans Medium" panose="020B0704040101010104" pitchFamily="34" charset="0"/>
              </a:defRPr>
            </a:lvl1pPr>
            <a:lvl2pPr marL="284162" indent="0">
              <a:buNone/>
              <a:defRPr/>
            </a:lvl2pPr>
          </a:lstStyle>
          <a:p>
            <a:pPr lvl="0"/>
            <a:r>
              <a:rPr lang="en-GB"/>
              <a:t>Click to edit Master text styles</a:t>
            </a:r>
          </a:p>
        </p:txBody>
      </p:sp>
      <p:sp>
        <p:nvSpPr>
          <p:cNvPr id="13" name="Text Placeholder 12">
            <a:extLst>
              <a:ext uri="{FF2B5EF4-FFF2-40B4-BE49-F238E27FC236}">
                <a16:creationId xmlns:a16="http://schemas.microsoft.com/office/drawing/2014/main" id="{1172D26B-E764-2AD3-5B66-77526F922A00}"/>
              </a:ext>
            </a:extLst>
          </p:cNvPr>
          <p:cNvSpPr>
            <a:spLocks noGrp="1"/>
          </p:cNvSpPr>
          <p:nvPr>
            <p:ph type="body" sz="quarter" idx="24"/>
          </p:nvPr>
        </p:nvSpPr>
        <p:spPr>
          <a:xfrm>
            <a:off x="3370206" y="1798638"/>
            <a:ext cx="2632213" cy="868362"/>
          </a:xfrm>
          <a:prstGeom prst="rect">
            <a:avLst/>
          </a:prstGeom>
        </p:spPr>
        <p:txBody>
          <a:bodyPr lIns="182880" rIns="182880" bIns="109728" anchor="b"/>
          <a:lstStyle>
            <a:lvl1pPr>
              <a:defRPr lang="en-US" sz="1900" b="0" i="0" kern="1200" spc="0" baseline="0" dirty="0" smtClean="0">
                <a:solidFill>
                  <a:schemeClr val="accent1"/>
                </a:solidFill>
                <a:latin typeface="ServiceNow Sans Medium" panose="020B0704040101010104" pitchFamily="34" charset="0"/>
                <a:ea typeface="+mn-ea"/>
                <a:cs typeface="ServiceNow Sans Medium" panose="020B0704040101010104" pitchFamily="34" charset="0"/>
              </a:defRPr>
            </a:lvl1pPr>
            <a:lvl2pPr marL="284162" indent="0">
              <a:buNone/>
              <a:defRPr/>
            </a:lvl2pPr>
          </a:lstStyle>
          <a:p>
            <a:pPr lvl="0"/>
            <a:r>
              <a:rPr lang="en-GB"/>
              <a:t>Click to edit Master text styles</a:t>
            </a:r>
          </a:p>
        </p:txBody>
      </p:sp>
      <p:sp>
        <p:nvSpPr>
          <p:cNvPr id="14" name="Text Placeholder 12">
            <a:extLst>
              <a:ext uri="{FF2B5EF4-FFF2-40B4-BE49-F238E27FC236}">
                <a16:creationId xmlns:a16="http://schemas.microsoft.com/office/drawing/2014/main" id="{76DF36E0-17E8-D376-BEC6-4129110E6853}"/>
              </a:ext>
            </a:extLst>
          </p:cNvPr>
          <p:cNvSpPr>
            <a:spLocks noGrp="1"/>
          </p:cNvSpPr>
          <p:nvPr>
            <p:ph type="body" sz="quarter" idx="25"/>
          </p:nvPr>
        </p:nvSpPr>
        <p:spPr>
          <a:xfrm>
            <a:off x="6191137" y="1798638"/>
            <a:ext cx="2633473" cy="868362"/>
          </a:xfrm>
          <a:prstGeom prst="rect">
            <a:avLst/>
          </a:prstGeom>
        </p:spPr>
        <p:txBody>
          <a:bodyPr lIns="182880" rIns="182880" bIns="109728" anchor="b"/>
          <a:lstStyle>
            <a:lvl1pPr>
              <a:defRPr lang="en-US" sz="1900" b="0" i="0" kern="1200" spc="0" baseline="0" dirty="0" smtClean="0">
                <a:solidFill>
                  <a:schemeClr val="accent1"/>
                </a:solidFill>
                <a:latin typeface="ServiceNow Sans Medium" panose="020B0704040101010104" pitchFamily="34" charset="0"/>
                <a:ea typeface="+mn-ea"/>
                <a:cs typeface="ServiceNow Sans Medium" panose="020B0704040101010104" pitchFamily="34" charset="0"/>
              </a:defRPr>
            </a:lvl1pPr>
            <a:lvl2pPr marL="284162" indent="0">
              <a:buNone/>
              <a:defRPr/>
            </a:lvl2pPr>
          </a:lstStyle>
          <a:p>
            <a:pPr lvl="0"/>
            <a:r>
              <a:rPr lang="en-GB"/>
              <a:t>Click to edit Master text styles</a:t>
            </a:r>
          </a:p>
        </p:txBody>
      </p:sp>
      <p:sp>
        <p:nvSpPr>
          <p:cNvPr id="21" name="Text Placeholder 12">
            <a:extLst>
              <a:ext uri="{FF2B5EF4-FFF2-40B4-BE49-F238E27FC236}">
                <a16:creationId xmlns:a16="http://schemas.microsoft.com/office/drawing/2014/main" id="{A3ED623B-E2B3-F322-58B4-8269A5C53E49}"/>
              </a:ext>
            </a:extLst>
          </p:cNvPr>
          <p:cNvSpPr>
            <a:spLocks noGrp="1"/>
          </p:cNvSpPr>
          <p:nvPr>
            <p:ph type="body" sz="quarter" idx="26"/>
          </p:nvPr>
        </p:nvSpPr>
        <p:spPr>
          <a:xfrm>
            <a:off x="9012067" y="1798638"/>
            <a:ext cx="2633472" cy="868362"/>
          </a:xfrm>
          <a:prstGeom prst="rect">
            <a:avLst/>
          </a:prstGeom>
        </p:spPr>
        <p:txBody>
          <a:bodyPr lIns="182880" rIns="182880" bIns="109728" anchor="b"/>
          <a:lstStyle>
            <a:lvl1pPr>
              <a:defRPr lang="en-US" sz="1900" b="0" i="0" kern="1200" spc="0" baseline="0" dirty="0" smtClean="0">
                <a:solidFill>
                  <a:schemeClr val="accent1"/>
                </a:solidFill>
                <a:latin typeface="ServiceNow Sans Medium" panose="020B0704040101010104" pitchFamily="34" charset="0"/>
                <a:ea typeface="+mn-ea"/>
                <a:cs typeface="ServiceNow Sans Medium" panose="020B0704040101010104" pitchFamily="34" charset="0"/>
              </a:defRPr>
            </a:lvl1pPr>
            <a:lvl2pPr marL="284162" indent="0">
              <a:buNone/>
              <a:defRPr/>
            </a:lvl2pPr>
          </a:lstStyle>
          <a:p>
            <a:pPr lvl="0"/>
            <a:r>
              <a:rPr lang="en-GB"/>
              <a:t>Click to edit Master text styles</a:t>
            </a:r>
          </a:p>
        </p:txBody>
      </p:sp>
      <p:sp>
        <p:nvSpPr>
          <p:cNvPr id="3" name="Text Placeholder 10">
            <a:extLst>
              <a:ext uri="{FF2B5EF4-FFF2-40B4-BE49-F238E27FC236}">
                <a16:creationId xmlns:a16="http://schemas.microsoft.com/office/drawing/2014/main" id="{F379B356-D925-A151-C5F6-2148FB4B20D4}"/>
              </a:ext>
            </a:extLst>
          </p:cNvPr>
          <p:cNvSpPr>
            <a:spLocks noGrp="1"/>
          </p:cNvSpPr>
          <p:nvPr>
            <p:ph type="body" sz="quarter" idx="19"/>
          </p:nvPr>
        </p:nvSpPr>
        <p:spPr>
          <a:xfrm>
            <a:off x="549275" y="2667000"/>
            <a:ext cx="2633472" cy="3520440"/>
          </a:xfrm>
        </p:spPr>
        <p:txBody>
          <a:bodyPr lIns="182880" tIns="0" rIns="182880" bIns="27432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2" name="Text Placeholder 10">
            <a:extLst>
              <a:ext uri="{FF2B5EF4-FFF2-40B4-BE49-F238E27FC236}">
                <a16:creationId xmlns:a16="http://schemas.microsoft.com/office/drawing/2014/main" id="{E7F31F01-9D75-E6E1-71D2-C8C56CFDC2A0}"/>
              </a:ext>
            </a:extLst>
          </p:cNvPr>
          <p:cNvSpPr>
            <a:spLocks noGrp="1"/>
          </p:cNvSpPr>
          <p:nvPr>
            <p:ph type="body" sz="quarter" idx="30"/>
          </p:nvPr>
        </p:nvSpPr>
        <p:spPr>
          <a:xfrm>
            <a:off x="3370206" y="2667000"/>
            <a:ext cx="2633472" cy="3520440"/>
          </a:xfrm>
        </p:spPr>
        <p:txBody>
          <a:bodyPr lIns="182880" tIns="0" rIns="182880" bIns="27432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5" name="Text Placeholder 10">
            <a:extLst>
              <a:ext uri="{FF2B5EF4-FFF2-40B4-BE49-F238E27FC236}">
                <a16:creationId xmlns:a16="http://schemas.microsoft.com/office/drawing/2014/main" id="{59EDA602-37E5-70CA-4209-5018B996F0DA}"/>
              </a:ext>
            </a:extLst>
          </p:cNvPr>
          <p:cNvSpPr>
            <a:spLocks noGrp="1"/>
          </p:cNvSpPr>
          <p:nvPr>
            <p:ph type="body" sz="quarter" idx="21"/>
          </p:nvPr>
        </p:nvSpPr>
        <p:spPr>
          <a:xfrm>
            <a:off x="6191137" y="2667000"/>
            <a:ext cx="2633472" cy="3520440"/>
          </a:xfrm>
        </p:spPr>
        <p:txBody>
          <a:bodyPr lIns="182880" tIns="0" rIns="182880" bIns="27432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6" name="Text Placeholder 10">
            <a:extLst>
              <a:ext uri="{FF2B5EF4-FFF2-40B4-BE49-F238E27FC236}">
                <a16:creationId xmlns:a16="http://schemas.microsoft.com/office/drawing/2014/main" id="{ED7D9930-8BCD-E650-7488-F2685A663E06}"/>
              </a:ext>
            </a:extLst>
          </p:cNvPr>
          <p:cNvSpPr>
            <a:spLocks noGrp="1"/>
          </p:cNvSpPr>
          <p:nvPr>
            <p:ph type="body" sz="quarter" idx="22"/>
          </p:nvPr>
        </p:nvSpPr>
        <p:spPr>
          <a:xfrm>
            <a:off x="9012067" y="2667000"/>
            <a:ext cx="2633472" cy="3520440"/>
          </a:xfrm>
        </p:spPr>
        <p:txBody>
          <a:bodyPr lIns="182880" tIns="0" rIns="182880" bIns="27432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9" name="Text Placeholder 7">
            <a:extLst>
              <a:ext uri="{FF2B5EF4-FFF2-40B4-BE49-F238E27FC236}">
                <a16:creationId xmlns:a16="http://schemas.microsoft.com/office/drawing/2014/main" id="{555658C7-4DC5-4FC4-0E90-B890C520F2D6}"/>
              </a:ext>
            </a:extLst>
          </p:cNvPr>
          <p:cNvSpPr>
            <a:spLocks noGrp="1"/>
          </p:cNvSpPr>
          <p:nvPr>
            <p:ph type="body" sz="quarter" idx="11" hasCustomPrompt="1"/>
          </p:nvPr>
        </p:nvSpPr>
        <p:spPr>
          <a:xfrm>
            <a:off x="1828798" y="6468451"/>
            <a:ext cx="9253538" cy="109728"/>
          </a:xfrm>
        </p:spPr>
        <p:txBody>
          <a:bodyPr anchor="b"/>
          <a:lstStyle>
            <a:lvl1pPr>
              <a:defRPr sz="800"/>
            </a:lvl1pPr>
            <a:lvl2pPr>
              <a:defRPr sz="600"/>
            </a:lvl2pPr>
            <a:lvl3pPr>
              <a:defRPr sz="600"/>
            </a:lvl3pPr>
            <a:lvl4pPr>
              <a:defRPr sz="600"/>
            </a:lvl4pPr>
            <a:lvl5pPr>
              <a:defRPr sz="600"/>
            </a:lvl5pPr>
          </a:lstStyle>
          <a:p>
            <a:pPr lvl="0"/>
            <a:r>
              <a:rPr lang="en-US"/>
              <a:t>Footer</a:t>
            </a:r>
          </a:p>
        </p:txBody>
      </p:sp>
    </p:spTree>
    <p:extLst>
      <p:ext uri="{BB962C8B-B14F-4D97-AF65-F5344CB8AC3E}">
        <p14:creationId xmlns:p14="http://schemas.microsoft.com/office/powerpoint/2010/main" val="63925431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peaker Intro">
    <p:bg>
      <p:bgPr>
        <a:solidFill>
          <a:schemeClr val="bg2"/>
        </a:solidFill>
        <a:effectLst/>
      </p:bgPr>
    </p:bg>
    <p:spTree>
      <p:nvGrpSpPr>
        <p:cNvPr id="1" name=""/>
        <p:cNvGrpSpPr/>
        <p:nvPr/>
      </p:nvGrpSpPr>
      <p:grpSpPr>
        <a:xfrm>
          <a:off x="0" y="0"/>
          <a:ext cx="0" cy="0"/>
          <a:chOff x="0" y="0"/>
          <a:chExt cx="0" cy="0"/>
        </a:xfrm>
      </p:grpSpPr>
      <p:pic>
        <p:nvPicPr>
          <p:cNvPr id="7" name="Picture 6" descr="A blue and green background&#10;&#10;AI-generated content may be incorrect.">
            <a:extLst>
              <a:ext uri="{FF2B5EF4-FFF2-40B4-BE49-F238E27FC236}">
                <a16:creationId xmlns:a16="http://schemas.microsoft.com/office/drawing/2014/main" id="{C0081E1C-CA57-25E6-AB39-F59E696C98C5}"/>
              </a:ext>
            </a:extLst>
          </p:cNvPr>
          <p:cNvPicPr>
            <a:picLocks noGrp="1" noRot="1" noMove="1" noResize="1" noEditPoints="1" noAdjustHandles="1" noChangeArrowheads="1" noChangeShapeType="1" noCrop="1"/>
          </p:cNvPicPr>
          <p:nvPr userDrawn="1"/>
        </p:nvPicPr>
        <p:blipFill>
          <a:blip r:embed="rId2"/>
          <a:stretch>
            <a:fillRect/>
          </a:stretch>
        </p:blipFill>
        <p:spPr>
          <a:xfrm>
            <a:off x="-1" y="891"/>
            <a:ext cx="12190415" cy="6867144"/>
          </a:xfrm>
          <a:prstGeom prst="rect">
            <a:avLst/>
          </a:prstGeom>
        </p:spPr>
      </p:pic>
      <p:sp>
        <p:nvSpPr>
          <p:cNvPr id="4" name="Rounded Rectangle 7">
            <a:extLst>
              <a:ext uri="{FF2B5EF4-FFF2-40B4-BE49-F238E27FC236}">
                <a16:creationId xmlns:a16="http://schemas.microsoft.com/office/drawing/2014/main" id="{43440C0F-8971-B5A7-642E-BBBE963D3956}"/>
              </a:ext>
              <a:ext uri="{C183D7F6-B498-43B3-948B-1728B52AA6E4}">
                <adec:decorative xmlns:adec="http://schemas.microsoft.com/office/drawing/2017/decorative" val="1"/>
              </a:ext>
            </a:extLst>
          </p:cNvPr>
          <p:cNvSpPr/>
          <p:nvPr userDrawn="1"/>
        </p:nvSpPr>
        <p:spPr>
          <a:xfrm>
            <a:off x="6188075" y="549275"/>
            <a:ext cx="5448300" cy="5463184"/>
          </a:xfrm>
          <a:prstGeom prst="roundRect">
            <a:avLst>
              <a:gd name="adj" fmla="val 2795"/>
            </a:avLst>
          </a:prstGeom>
          <a:solidFill>
            <a:schemeClr val="tx2">
              <a:alpha val="5289"/>
            </a:schemeClr>
          </a:solidFill>
          <a:ln w="6350">
            <a:solidFill>
              <a:schemeClr val="bg1"/>
            </a:solidFill>
          </a:ln>
          <a:scene3d>
            <a:camera prst="orthographicFront"/>
            <a:lightRig rig="brightRoom" dir="t">
              <a:rot lat="0" lon="0" rev="0"/>
            </a:lightRig>
          </a:scene3d>
          <a:sp3d extrusionH="38100" prstMaterial="translucentPowder">
            <a:bevelT w="139700" h="8890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sz="1600">
              <a:solidFill>
                <a:schemeClr val="tx1"/>
              </a:solidFill>
            </a:endParaRPr>
          </a:p>
        </p:txBody>
      </p:sp>
      <p:sp>
        <p:nvSpPr>
          <p:cNvPr id="10" name="Picture Placeholder 3">
            <a:extLst>
              <a:ext uri="{FF2B5EF4-FFF2-40B4-BE49-F238E27FC236}">
                <a16:creationId xmlns:a16="http://schemas.microsoft.com/office/drawing/2014/main" id="{47674A7D-2262-33D2-CF61-1D8E3432D921}"/>
              </a:ext>
              <a:ext uri="{C183D7F6-B498-43B3-948B-1728B52AA6E4}">
                <adec:decorative xmlns:adec="http://schemas.microsoft.com/office/drawing/2017/decorative" val="1"/>
              </a:ext>
            </a:extLst>
          </p:cNvPr>
          <p:cNvSpPr>
            <a:spLocks noGrp="1"/>
          </p:cNvSpPr>
          <p:nvPr>
            <p:ph type="pic" sz="quarter" idx="16"/>
          </p:nvPr>
        </p:nvSpPr>
        <p:spPr>
          <a:xfrm>
            <a:off x="6302974" y="664175"/>
            <a:ext cx="5218501" cy="5233384"/>
          </a:xfrm>
          <a:prstGeom prst="roundRect">
            <a:avLst>
              <a:gd name="adj" fmla="val 1563"/>
            </a:avLst>
          </a:prstGeom>
          <a:noFill/>
        </p:spPr>
        <p:txBody>
          <a:bodyPr/>
          <a:lstStyle>
            <a:lvl1pPr marL="0" indent="0" algn="ctr">
              <a:lnSpc>
                <a:spcPct val="82000"/>
              </a:lnSpc>
              <a:buNone/>
              <a:defRPr spc="0" baseline="0">
                <a:solidFill>
                  <a:schemeClr val="bg1"/>
                </a:solidFill>
              </a:defRPr>
            </a:lvl1pPr>
          </a:lstStyle>
          <a:p>
            <a:r>
              <a:rPr lang="en-GB"/>
              <a:t>Click icon to add picture</a:t>
            </a:r>
            <a:endParaRPr lang="en-US"/>
          </a:p>
        </p:txBody>
      </p:sp>
      <p:sp>
        <p:nvSpPr>
          <p:cNvPr id="11" name="Title 1">
            <a:extLst>
              <a:ext uri="{FF2B5EF4-FFF2-40B4-BE49-F238E27FC236}">
                <a16:creationId xmlns:a16="http://schemas.microsoft.com/office/drawing/2014/main" id="{EBE5AD47-9101-0EE9-6E7A-5FC5C70D5D5E}"/>
              </a:ext>
            </a:extLst>
          </p:cNvPr>
          <p:cNvSpPr>
            <a:spLocks noGrp="1"/>
          </p:cNvSpPr>
          <p:nvPr>
            <p:ph type="title" hasCustomPrompt="1"/>
          </p:nvPr>
        </p:nvSpPr>
        <p:spPr>
          <a:xfrm>
            <a:off x="548640" y="1955800"/>
            <a:ext cx="5460049" cy="2097412"/>
          </a:xfrm>
          <a:prstGeom prst="rect">
            <a:avLst/>
          </a:prstGeom>
        </p:spPr>
        <p:txBody>
          <a:bodyPr lIns="0" tIns="0" rIns="0" bIns="0" anchor="b">
            <a:noAutofit/>
          </a:bodyPr>
          <a:lstStyle>
            <a:lvl1pPr>
              <a:lnSpc>
                <a:spcPct val="85000"/>
              </a:lnSpc>
              <a:defRPr sz="4000" b="1" i="0" spc="0" baseline="0">
                <a:solidFill>
                  <a:schemeClr val="accent1"/>
                </a:solidFill>
                <a:latin typeface="ServiceNow Sans" panose="020B0504040101010104" pitchFamily="34" charset="0"/>
                <a:cs typeface="ServiceNow Sans" panose="020B0504040101010104" pitchFamily="34" charset="0"/>
              </a:defRPr>
            </a:lvl1pPr>
          </a:lstStyle>
          <a:p>
            <a:r>
              <a:rPr lang="en-US"/>
              <a:t>Speaker First Name </a:t>
            </a:r>
            <a:br>
              <a:rPr lang="en-US"/>
            </a:br>
            <a:r>
              <a:rPr lang="en-US"/>
              <a:t>and Last Name</a:t>
            </a:r>
          </a:p>
        </p:txBody>
      </p:sp>
      <p:sp>
        <p:nvSpPr>
          <p:cNvPr id="2" name="Text Placeholder 7">
            <a:extLst>
              <a:ext uri="{FF2B5EF4-FFF2-40B4-BE49-F238E27FC236}">
                <a16:creationId xmlns:a16="http://schemas.microsoft.com/office/drawing/2014/main" id="{D6CE5D95-76B3-C7F9-A156-99BD7B68DB00}"/>
              </a:ext>
            </a:extLst>
          </p:cNvPr>
          <p:cNvSpPr>
            <a:spLocks noGrp="1"/>
          </p:cNvSpPr>
          <p:nvPr>
            <p:ph type="body" sz="quarter" idx="15" hasCustomPrompt="1"/>
          </p:nvPr>
        </p:nvSpPr>
        <p:spPr>
          <a:xfrm>
            <a:off x="548639" y="4403558"/>
            <a:ext cx="5460050" cy="924091"/>
          </a:xfrm>
          <a:prstGeom prst="rect">
            <a:avLst/>
          </a:prstGeom>
        </p:spPr>
        <p:txBody>
          <a:bodyPr vert="horz" lIns="0" tIns="0" rIns="0" bIns="0" rtlCol="0">
            <a:noAutofit/>
          </a:bodyPr>
          <a:lstStyle>
            <a:lvl1pPr marL="0" indent="0">
              <a:lnSpc>
                <a:spcPct val="90000"/>
              </a:lnSpc>
              <a:spcBef>
                <a:spcPts val="0"/>
              </a:spcBef>
              <a:spcAft>
                <a:spcPts val="200"/>
              </a:spcAft>
              <a:buFont typeface="ServiceNow Sans" panose="020B0504040101010104" pitchFamily="34" charset="0"/>
              <a:buNone/>
              <a:defRPr lang="en-US" sz="2000" b="0" i="0" spc="0" baseline="0" dirty="0">
                <a:solidFill>
                  <a:schemeClr val="bg1"/>
                </a:solidFill>
                <a:latin typeface="ServiceNow Sans Light" panose="020B0404040101010104" pitchFamily="34" charset="77"/>
                <a:cs typeface="ServiceNow Sans Light" panose="020B0404040101010104" pitchFamily="34" charset="77"/>
              </a:defRPr>
            </a:lvl1pPr>
          </a:lstStyle>
          <a:p>
            <a:pPr lvl="0"/>
            <a:r>
              <a:rPr lang="en-US"/>
              <a:t>Speaker job title</a:t>
            </a:r>
          </a:p>
          <a:p>
            <a:pPr lvl="0"/>
            <a:r>
              <a:rPr lang="en-US"/>
              <a:t>Company</a:t>
            </a:r>
          </a:p>
          <a:p>
            <a:pPr lvl="0"/>
            <a:endParaRPr lang="en-US"/>
          </a:p>
        </p:txBody>
      </p:sp>
      <p:pic>
        <p:nvPicPr>
          <p:cNvPr id="16" name="Picture 15">
            <a:extLst>
              <a:ext uri="{FF2B5EF4-FFF2-40B4-BE49-F238E27FC236}">
                <a16:creationId xmlns:a16="http://schemas.microsoft.com/office/drawing/2014/main" id="{DFFE0361-3E8B-EAEF-A942-2AD4D6E62521}"/>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78373" y="6355437"/>
            <a:ext cx="980589" cy="280168"/>
          </a:xfrm>
          <a:prstGeom prst="rect">
            <a:avLst/>
          </a:prstGeom>
        </p:spPr>
      </p:pic>
      <p:sp>
        <p:nvSpPr>
          <p:cNvPr id="17" name="Slide Number Placeholder 5">
            <a:extLst>
              <a:ext uri="{FF2B5EF4-FFF2-40B4-BE49-F238E27FC236}">
                <a16:creationId xmlns:a16="http://schemas.microsoft.com/office/drawing/2014/main" id="{8393610F-C286-1AEB-B538-F5EBFF831936}"/>
              </a:ext>
            </a:extLst>
          </p:cNvPr>
          <p:cNvSpPr txBox="1">
            <a:spLocks/>
          </p:cNvSpPr>
          <p:nvPr userDrawn="1"/>
        </p:nvSpPr>
        <p:spPr>
          <a:xfrm>
            <a:off x="11057990" y="6413253"/>
            <a:ext cx="578385" cy="228600"/>
          </a:xfrm>
          <a:prstGeom prst="rect">
            <a:avLst/>
          </a:prstGeom>
        </p:spPr>
        <p:txBody>
          <a:bodyPr lIns="0" rIns="0"/>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ea typeface="+mn-ea"/>
                <a:cs typeface="+mn-cs"/>
              </a:rPr>
              <a:pPr algn="r"/>
              <a:t>‹#›</a:t>
            </a:fld>
            <a:endParaRPr lang="en-US" sz="800" b="0" kern="1200">
              <a:solidFill>
                <a:schemeClr val="bg1"/>
              </a:solidFill>
              <a:ea typeface="+mn-ea"/>
              <a:cs typeface="+mn-cs"/>
            </a:endParaRPr>
          </a:p>
        </p:txBody>
      </p:sp>
    </p:spTree>
    <p:extLst>
      <p:ext uri="{BB962C8B-B14F-4D97-AF65-F5344CB8AC3E}">
        <p14:creationId xmlns:p14="http://schemas.microsoft.com/office/powerpoint/2010/main" val="1291574696"/>
      </p:ext>
    </p:extLst>
  </p:cSld>
  <p:clrMapOvr>
    <a:masterClrMapping/>
  </p:clrMapOvr>
  <p:transition>
    <p:fade/>
  </p:transition>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Green_Confidential">
    <p:bg>
      <p:bgPr>
        <a:solidFill>
          <a:schemeClr val="bg2"/>
        </a:solidFill>
        <a:effectLst/>
      </p:bgPr>
    </p:bg>
    <p:spTree>
      <p:nvGrpSpPr>
        <p:cNvPr id="1" name=""/>
        <p:cNvGrpSpPr/>
        <p:nvPr/>
      </p:nvGrpSpPr>
      <p:grpSpPr>
        <a:xfrm>
          <a:off x="0" y="0"/>
          <a:ext cx="0" cy="0"/>
          <a:chOff x="0" y="0"/>
          <a:chExt cx="0" cy="0"/>
        </a:xfrm>
      </p:grpSpPr>
      <p:pic>
        <p:nvPicPr>
          <p:cNvPr id="9" name="Picture 8" descr="A blue and green gradient&#10;&#10;AI-generated content may be incorrect.">
            <a:extLst>
              <a:ext uri="{FF2B5EF4-FFF2-40B4-BE49-F238E27FC236}">
                <a16:creationId xmlns:a16="http://schemas.microsoft.com/office/drawing/2014/main" id="{0AC8F0C0-BC4D-C2F8-35BE-5EED19716318}"/>
              </a:ext>
            </a:extLst>
          </p:cNvPr>
          <p:cNvPicPr>
            <a:picLocks noGrp="1" noRot="1" noMove="1" noResize="1" noEditPoints="1" noAdjustHandles="1" noChangeArrowheads="1" noChangeShapeType="1" noCrop="1"/>
          </p:cNvPicPr>
          <p:nvPr userDrawn="1"/>
        </p:nvPicPr>
        <p:blipFill>
          <a:blip r:embed="rId2"/>
          <a:stretch>
            <a:fillRect/>
          </a:stretch>
        </p:blipFill>
        <p:spPr>
          <a:xfrm>
            <a:off x="-1" y="891"/>
            <a:ext cx="12190415" cy="6867144"/>
          </a:xfrm>
          <a:prstGeom prst="rect">
            <a:avLst/>
          </a:prstGeom>
        </p:spPr>
      </p:pic>
      <p:pic>
        <p:nvPicPr>
          <p:cNvPr id="11" name="Graphic 10">
            <a:extLst>
              <a:ext uri="{FF2B5EF4-FFF2-40B4-BE49-F238E27FC236}">
                <a16:creationId xmlns:a16="http://schemas.microsoft.com/office/drawing/2014/main" id="{6A72D853-988D-AAAD-98E7-D50763120BB0}"/>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5374" y="5818344"/>
            <a:ext cx="3187701" cy="919772"/>
          </a:xfrm>
          <a:prstGeom prst="rect">
            <a:avLst/>
          </a:prstGeom>
        </p:spPr>
      </p:pic>
      <p:sp>
        <p:nvSpPr>
          <p:cNvPr id="2" name="Footer Placeholder 4">
            <a:extLst>
              <a:ext uri="{FF2B5EF4-FFF2-40B4-BE49-F238E27FC236}">
                <a16:creationId xmlns:a16="http://schemas.microsoft.com/office/drawing/2014/main" id="{02926F9F-7B80-A229-9C87-AA0CBA4A214B}"/>
              </a:ext>
            </a:extLst>
          </p:cNvPr>
          <p:cNvSpPr txBox="1">
            <a:spLocks/>
          </p:cNvSpPr>
          <p:nvPr userDrawn="1"/>
        </p:nvSpPr>
        <p:spPr>
          <a:xfrm>
            <a:off x="548641" y="6408532"/>
            <a:ext cx="2290669" cy="214746"/>
          </a:xfrm>
          <a:prstGeom prst="rect">
            <a:avLst/>
          </a:prstGeom>
        </p:spPr>
        <p:txBody>
          <a:bodyPr vert="horz" lIns="0" tIns="0" rIns="0" bIns="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l"/>
            <a:r>
              <a:rPr lang="en-US" sz="800">
                <a:solidFill>
                  <a:srgbClr val="FFFFFF">
                    <a:alpha val="50000"/>
                  </a:srgbClr>
                </a:solidFill>
              </a:rPr>
              <a:t>© </a:t>
            </a:r>
            <a:fld id="{635C48E5-65A8-4141-AD86-F973A2936CF1}" type="datetimeyyyy">
              <a:rPr lang="en-US" sz="800" smtClean="0">
                <a:solidFill>
                  <a:srgbClr val="FFFFFF">
                    <a:alpha val="50000"/>
                  </a:srgbClr>
                </a:solidFill>
              </a:rPr>
              <a:pPr algn="l"/>
              <a:t>2026</a:t>
            </a:fld>
            <a:r>
              <a:rPr lang="en-US" sz="800">
                <a:solidFill>
                  <a:srgbClr val="FFFFFF">
                    <a:alpha val="50000"/>
                  </a:srgbClr>
                </a:solidFill>
              </a:rPr>
              <a:t> ServiceNow, Inc. All Rights Reserved.</a:t>
            </a:r>
          </a:p>
        </p:txBody>
      </p:sp>
      <p:sp>
        <p:nvSpPr>
          <p:cNvPr id="6" name="Title 4">
            <a:extLst>
              <a:ext uri="{FF2B5EF4-FFF2-40B4-BE49-F238E27FC236}">
                <a16:creationId xmlns:a16="http://schemas.microsoft.com/office/drawing/2014/main" id="{FCCA1862-A1A1-DD00-41B3-A328DAE90086}"/>
              </a:ext>
            </a:extLst>
          </p:cNvPr>
          <p:cNvSpPr>
            <a:spLocks noGrp="1"/>
          </p:cNvSpPr>
          <p:nvPr>
            <p:ph type="title" hasCustomPrompt="1"/>
          </p:nvPr>
        </p:nvSpPr>
        <p:spPr>
          <a:xfrm>
            <a:off x="548641" y="547688"/>
            <a:ext cx="11089323" cy="3589909"/>
          </a:xfrm>
        </p:spPr>
        <p:txBody>
          <a:bodyPr anchor="b"/>
          <a:lstStyle>
            <a:lvl1pPr>
              <a:lnSpc>
                <a:spcPct val="85000"/>
              </a:lnSpc>
              <a:defRPr sz="7200" b="1" i="0">
                <a:solidFill>
                  <a:schemeClr val="bg1"/>
                </a:solidFill>
                <a:latin typeface="ServiceNow Sans Display Bold" panose="020B0804040101010104" pitchFamily="34" charset="0"/>
              </a:defRPr>
            </a:lvl1pPr>
          </a:lstStyle>
          <a:p>
            <a:r>
              <a:rPr lang="en-US"/>
              <a:t>Click to edit style</a:t>
            </a:r>
          </a:p>
        </p:txBody>
      </p:sp>
      <p:sp>
        <p:nvSpPr>
          <p:cNvPr id="7" name="Text Placeholder 49">
            <a:extLst>
              <a:ext uri="{FF2B5EF4-FFF2-40B4-BE49-F238E27FC236}">
                <a16:creationId xmlns:a16="http://schemas.microsoft.com/office/drawing/2014/main" id="{4708FDFD-8AC9-A2DF-1000-39DFE0E90530}"/>
              </a:ext>
            </a:extLst>
          </p:cNvPr>
          <p:cNvSpPr>
            <a:spLocks noGrp="1"/>
          </p:cNvSpPr>
          <p:nvPr>
            <p:ph type="body" sz="quarter" idx="10"/>
          </p:nvPr>
        </p:nvSpPr>
        <p:spPr>
          <a:xfrm>
            <a:off x="548641" y="4139184"/>
            <a:ext cx="6387148" cy="890577"/>
          </a:xfrm>
          <a:prstGeom prst="rect">
            <a:avLst/>
          </a:prstGeom>
        </p:spPr>
        <p:txBody>
          <a:bodyPr lIns="0" tIns="0" rIns="0" bIns="0" anchor="b">
            <a:noAutofit/>
          </a:bodyPr>
          <a:lstStyle>
            <a:lvl1pPr marL="0" indent="0">
              <a:lnSpc>
                <a:spcPct val="90000"/>
              </a:lnSpc>
              <a:spcBef>
                <a:spcPts val="0"/>
              </a:spcBef>
              <a:spcAft>
                <a:spcPts val="200"/>
              </a:spcAft>
              <a:buFontTx/>
              <a:buNone/>
              <a:defRPr sz="2000" b="0" i="0" spc="0" baseline="0">
                <a:solidFill>
                  <a:schemeClr val="bg1"/>
                </a:solidFill>
                <a:latin typeface="ServiceNow Sans Medium" panose="020B0704040101010104" pitchFamily="34" charset="0"/>
                <a:cs typeface="ServiceNow Sans Medium" panose="020B0704040101010104" pitchFamily="34" charset="0"/>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8" name="Text Placeholder 51">
            <a:extLst>
              <a:ext uri="{FF2B5EF4-FFF2-40B4-BE49-F238E27FC236}">
                <a16:creationId xmlns:a16="http://schemas.microsoft.com/office/drawing/2014/main" id="{6495CAC7-B999-B5D9-D1D3-D0EF47E8C9E5}"/>
              </a:ext>
            </a:extLst>
          </p:cNvPr>
          <p:cNvSpPr>
            <a:spLocks noGrp="1"/>
          </p:cNvSpPr>
          <p:nvPr>
            <p:ph type="body" sz="quarter" idx="11"/>
          </p:nvPr>
        </p:nvSpPr>
        <p:spPr>
          <a:xfrm>
            <a:off x="548641" y="5133960"/>
            <a:ext cx="6387148" cy="514507"/>
          </a:xfrm>
          <a:prstGeom prst="rect">
            <a:avLst/>
          </a:prstGeom>
        </p:spPr>
        <p:txBody>
          <a:bodyPr lIns="0" tIns="0" rIns="0" bIns="0" anchor="t" anchorCtr="0">
            <a:noAutofit/>
          </a:bodyPr>
          <a:lstStyle>
            <a:lvl1pPr marL="0" indent="0">
              <a:lnSpc>
                <a:spcPct val="100000"/>
              </a:lnSpc>
              <a:spcBef>
                <a:spcPts val="0"/>
              </a:spcBef>
              <a:spcAft>
                <a:spcPts val="200"/>
              </a:spcAft>
              <a:buFontTx/>
              <a:buNone/>
              <a:defRPr sz="1600" b="0" i="0" spc="0" baseline="0">
                <a:solidFill>
                  <a:schemeClr val="bg1"/>
                </a:solidFill>
                <a:latin typeface="+mn-lt"/>
                <a:cs typeface="ServiceNow Sans Light" panose="020B0404040101010104" pitchFamily="34" charset="77"/>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sp>
        <p:nvSpPr>
          <p:cNvPr id="10" name="TextBox 9">
            <a:extLst>
              <a:ext uri="{FF2B5EF4-FFF2-40B4-BE49-F238E27FC236}">
                <a16:creationId xmlns:a16="http://schemas.microsoft.com/office/drawing/2014/main" id="{BF3B67E9-2905-D718-A854-80B17E63661B}"/>
              </a:ext>
            </a:extLst>
          </p:cNvPr>
          <p:cNvSpPr txBox="1"/>
          <p:nvPr userDrawn="1"/>
        </p:nvSpPr>
        <p:spPr>
          <a:xfrm>
            <a:off x="548641" y="6172167"/>
            <a:ext cx="2290669" cy="246221"/>
          </a:xfrm>
          <a:prstGeom prst="rect">
            <a:avLst/>
          </a:prstGeom>
          <a:noFill/>
        </p:spPr>
        <p:txBody>
          <a:bodyPr wrap="square" lIns="0" tIns="0" rIns="0" bIns="0" rtlCol="0">
            <a:spAutoFit/>
          </a:bodyPr>
          <a:lstStyle/>
          <a:p>
            <a:pPr algn="l"/>
            <a:r>
              <a:rPr lang="en-US" sz="1600" b="0" i="0">
                <a:solidFill>
                  <a:schemeClr val="bg1">
                    <a:alpha val="50104"/>
                  </a:schemeClr>
                </a:solidFill>
                <a:latin typeface="ServiceNow Sans Medium" panose="020B0504040101010104" pitchFamily="34" charset="77"/>
                <a:cs typeface="ServiceNow Sans Light" panose="020B0404040101010104" pitchFamily="34" charset="77"/>
              </a:rPr>
              <a:t>CONFIDENTIAL</a:t>
            </a:r>
          </a:p>
        </p:txBody>
      </p:sp>
    </p:spTree>
    <p:extLst>
      <p:ext uri="{BB962C8B-B14F-4D97-AF65-F5344CB8AC3E}">
        <p14:creationId xmlns:p14="http://schemas.microsoft.com/office/powerpoint/2010/main" val="340121347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peaker Intro 2-up">
    <p:bg>
      <p:bgPr>
        <a:solidFill>
          <a:schemeClr val="bg2"/>
        </a:solidFill>
        <a:effectLst/>
      </p:bgPr>
    </p:bg>
    <p:spTree>
      <p:nvGrpSpPr>
        <p:cNvPr id="1" name=""/>
        <p:cNvGrpSpPr/>
        <p:nvPr/>
      </p:nvGrpSpPr>
      <p:grpSpPr>
        <a:xfrm>
          <a:off x="0" y="0"/>
          <a:ext cx="0" cy="0"/>
          <a:chOff x="0" y="0"/>
          <a:chExt cx="0" cy="0"/>
        </a:xfrm>
      </p:grpSpPr>
      <p:pic>
        <p:nvPicPr>
          <p:cNvPr id="2" name="Picture 1" descr="A blue and green background&#10;&#10;AI-generated content may be incorrect.">
            <a:extLst>
              <a:ext uri="{FF2B5EF4-FFF2-40B4-BE49-F238E27FC236}">
                <a16:creationId xmlns:a16="http://schemas.microsoft.com/office/drawing/2014/main" id="{A902DBCA-1712-D001-F7B9-664B7942E02A}"/>
              </a:ext>
            </a:extLst>
          </p:cNvPr>
          <p:cNvPicPr>
            <a:picLocks noGrp="1" noRot="1" noMove="1" noResize="1" noEditPoints="1" noAdjustHandles="1" noChangeArrowheads="1" noChangeShapeType="1" noCrop="1"/>
          </p:cNvPicPr>
          <p:nvPr userDrawn="1"/>
        </p:nvPicPr>
        <p:blipFill>
          <a:blip r:embed="rId2"/>
          <a:stretch>
            <a:fillRect/>
          </a:stretch>
        </p:blipFill>
        <p:spPr>
          <a:xfrm>
            <a:off x="-1" y="891"/>
            <a:ext cx="12190415" cy="6867144"/>
          </a:xfrm>
          <a:prstGeom prst="rect">
            <a:avLst/>
          </a:prstGeom>
        </p:spPr>
      </p:pic>
      <p:sp>
        <p:nvSpPr>
          <p:cNvPr id="116" name="Rounded Rectangle 7">
            <a:extLst>
              <a:ext uri="{FF2B5EF4-FFF2-40B4-BE49-F238E27FC236}">
                <a16:creationId xmlns:a16="http://schemas.microsoft.com/office/drawing/2014/main" id="{9CC0F755-5EE7-D164-ECD2-3A3E0C0C5F5D}"/>
              </a:ext>
              <a:ext uri="{C183D7F6-B498-43B3-948B-1728B52AA6E4}">
                <adec:decorative xmlns:adec="http://schemas.microsoft.com/office/drawing/2017/decorative" val="1"/>
              </a:ext>
            </a:extLst>
          </p:cNvPr>
          <p:cNvSpPr>
            <a:spLocks noChangeAspect="1"/>
          </p:cNvSpPr>
          <p:nvPr/>
        </p:nvSpPr>
        <p:spPr>
          <a:xfrm>
            <a:off x="7434872" y="1050209"/>
            <a:ext cx="2859566" cy="2859566"/>
          </a:xfrm>
          <a:prstGeom prst="roundRect">
            <a:avLst>
              <a:gd name="adj" fmla="val 2795"/>
            </a:avLst>
          </a:prstGeom>
          <a:solidFill>
            <a:schemeClr val="tx2">
              <a:alpha val="5289"/>
            </a:schemeClr>
          </a:solidFill>
          <a:ln w="6350">
            <a:solidFill>
              <a:schemeClr val="bg1"/>
            </a:solidFill>
          </a:ln>
          <a:scene3d>
            <a:camera prst="orthographicFront"/>
            <a:lightRig rig="brightRoom" dir="t">
              <a:rot lat="0" lon="0" rev="0"/>
            </a:lightRig>
          </a:scene3d>
          <a:sp3d extrusionH="38100" prstMaterial="translucentPowder">
            <a:bevelT w="139700" h="8890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sz="1600">
              <a:solidFill>
                <a:schemeClr val="tx1"/>
              </a:solidFill>
            </a:endParaRPr>
          </a:p>
        </p:txBody>
      </p:sp>
      <p:sp>
        <p:nvSpPr>
          <p:cNvPr id="115" name="Rounded Rectangle 7">
            <a:extLst>
              <a:ext uri="{FF2B5EF4-FFF2-40B4-BE49-F238E27FC236}">
                <a16:creationId xmlns:a16="http://schemas.microsoft.com/office/drawing/2014/main" id="{6E204C7E-B384-3D64-97C8-176A1995E8E6}"/>
              </a:ext>
              <a:ext uri="{C183D7F6-B498-43B3-948B-1728B52AA6E4}">
                <adec:decorative xmlns:adec="http://schemas.microsoft.com/office/drawing/2017/decorative" val="1"/>
              </a:ext>
            </a:extLst>
          </p:cNvPr>
          <p:cNvSpPr>
            <a:spLocks noChangeAspect="1"/>
          </p:cNvSpPr>
          <p:nvPr/>
        </p:nvSpPr>
        <p:spPr>
          <a:xfrm>
            <a:off x="1894535" y="1050209"/>
            <a:ext cx="2859566" cy="2859566"/>
          </a:xfrm>
          <a:prstGeom prst="roundRect">
            <a:avLst>
              <a:gd name="adj" fmla="val 2795"/>
            </a:avLst>
          </a:prstGeom>
          <a:solidFill>
            <a:schemeClr val="tx2">
              <a:alpha val="5289"/>
            </a:schemeClr>
          </a:solidFill>
          <a:ln w="6350">
            <a:solidFill>
              <a:schemeClr val="bg1"/>
            </a:solidFill>
          </a:ln>
          <a:scene3d>
            <a:camera prst="orthographicFront"/>
            <a:lightRig rig="brightRoom" dir="t">
              <a:rot lat="0" lon="0" rev="0"/>
            </a:lightRig>
          </a:scene3d>
          <a:sp3d extrusionH="38100" prstMaterial="translucentPowder">
            <a:bevelT w="139700" h="8890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sz="1600">
              <a:solidFill>
                <a:schemeClr val="tx1"/>
              </a:solidFill>
            </a:endParaRPr>
          </a:p>
        </p:txBody>
      </p:sp>
      <p:sp>
        <p:nvSpPr>
          <p:cNvPr id="120" name="Picture Placeholder 3">
            <a:extLst>
              <a:ext uri="{FF2B5EF4-FFF2-40B4-BE49-F238E27FC236}">
                <a16:creationId xmlns:a16="http://schemas.microsoft.com/office/drawing/2014/main" id="{AABB7220-FFAB-1925-0B03-B2C34209494B}"/>
              </a:ext>
              <a:ext uri="{C183D7F6-B498-43B3-948B-1728B52AA6E4}">
                <adec:decorative xmlns:adec="http://schemas.microsoft.com/office/drawing/2017/decorative" val="1"/>
              </a:ext>
            </a:extLst>
          </p:cNvPr>
          <p:cNvSpPr>
            <a:spLocks noGrp="1"/>
          </p:cNvSpPr>
          <p:nvPr>
            <p:ph type="pic" sz="quarter" idx="16"/>
          </p:nvPr>
        </p:nvSpPr>
        <p:spPr>
          <a:xfrm>
            <a:off x="7526782" y="1142120"/>
            <a:ext cx="2675747" cy="2675743"/>
          </a:xfrm>
          <a:prstGeom prst="roundRect">
            <a:avLst>
              <a:gd name="adj" fmla="val 1563"/>
            </a:avLst>
          </a:prstGeom>
          <a:noFill/>
        </p:spPr>
        <p:txBody>
          <a:bodyPr/>
          <a:lstStyle>
            <a:lvl1pPr marL="0" indent="0" algn="ctr">
              <a:lnSpc>
                <a:spcPct val="82000"/>
              </a:lnSpc>
              <a:buNone/>
              <a:defRPr spc="0" baseline="0">
                <a:solidFill>
                  <a:schemeClr val="bg1"/>
                </a:solidFill>
              </a:defRPr>
            </a:lvl1pPr>
          </a:lstStyle>
          <a:p>
            <a:r>
              <a:rPr lang="en-GB"/>
              <a:t>Click icon to add picture</a:t>
            </a:r>
            <a:endParaRPr lang="en-US"/>
          </a:p>
        </p:txBody>
      </p:sp>
      <p:sp>
        <p:nvSpPr>
          <p:cNvPr id="121" name="Picture Placeholder 3">
            <a:extLst>
              <a:ext uri="{FF2B5EF4-FFF2-40B4-BE49-F238E27FC236}">
                <a16:creationId xmlns:a16="http://schemas.microsoft.com/office/drawing/2014/main" id="{EBA32F00-9DF3-58B7-6F82-B0701A96BF19}"/>
              </a:ext>
              <a:ext uri="{C183D7F6-B498-43B3-948B-1728B52AA6E4}">
                <adec:decorative xmlns:adec="http://schemas.microsoft.com/office/drawing/2017/decorative" val="1"/>
              </a:ext>
            </a:extLst>
          </p:cNvPr>
          <p:cNvSpPr>
            <a:spLocks noGrp="1"/>
          </p:cNvSpPr>
          <p:nvPr>
            <p:ph type="pic" sz="quarter" idx="45"/>
          </p:nvPr>
        </p:nvSpPr>
        <p:spPr>
          <a:xfrm>
            <a:off x="1986444" y="1142120"/>
            <a:ext cx="2675747" cy="2675743"/>
          </a:xfrm>
          <a:prstGeom prst="roundRect">
            <a:avLst>
              <a:gd name="adj" fmla="val 1563"/>
            </a:avLst>
          </a:prstGeom>
          <a:noFill/>
        </p:spPr>
        <p:txBody>
          <a:bodyPr/>
          <a:lstStyle>
            <a:lvl1pPr marL="0" indent="0" algn="ctr">
              <a:lnSpc>
                <a:spcPct val="82000"/>
              </a:lnSpc>
              <a:buNone/>
              <a:defRPr spc="0" baseline="0">
                <a:solidFill>
                  <a:schemeClr val="bg1"/>
                </a:solidFill>
              </a:defRPr>
            </a:lvl1pPr>
          </a:lstStyle>
          <a:p>
            <a:r>
              <a:rPr lang="en-GB"/>
              <a:t>Click icon to add picture</a:t>
            </a:r>
            <a:endParaRPr lang="en-US"/>
          </a:p>
        </p:txBody>
      </p:sp>
      <p:sp>
        <p:nvSpPr>
          <p:cNvPr id="18" name="Text Placeholder 17">
            <a:extLst>
              <a:ext uri="{FF2B5EF4-FFF2-40B4-BE49-F238E27FC236}">
                <a16:creationId xmlns:a16="http://schemas.microsoft.com/office/drawing/2014/main" id="{001579DC-5BDB-5D82-EF06-5DEEB44B1397}"/>
              </a:ext>
            </a:extLst>
          </p:cNvPr>
          <p:cNvSpPr>
            <a:spLocks noGrp="1"/>
          </p:cNvSpPr>
          <p:nvPr>
            <p:ph type="body" sz="quarter" idx="37" hasCustomPrompt="1"/>
          </p:nvPr>
        </p:nvSpPr>
        <p:spPr>
          <a:xfrm>
            <a:off x="971326" y="4304190"/>
            <a:ext cx="4705985" cy="795970"/>
          </a:xfrm>
          <a:prstGeom prst="rect">
            <a:avLst/>
          </a:prstGeom>
        </p:spPr>
        <p:txBody>
          <a:bodyPr anchor="b" anchorCtr="0"/>
          <a:lstStyle>
            <a:lvl1pPr marL="0" indent="0" algn="ctr" defTabSz="914400" rtl="0" eaLnBrk="1" latinLnBrk="0" hangingPunct="1">
              <a:lnSpc>
                <a:spcPct val="85000"/>
              </a:lnSpc>
              <a:spcBef>
                <a:spcPts val="0"/>
              </a:spcBef>
              <a:spcAft>
                <a:spcPts val="1000"/>
              </a:spcAft>
              <a:buFont typeface="ServiceNow Sans" panose="020B0504040101010104" pitchFamily="34" charset="0"/>
              <a:buNone/>
              <a:defRPr lang="en-US" sz="2800" b="1" i="0" kern="1200" spc="0" baseline="0" dirty="0">
                <a:solidFill>
                  <a:schemeClr val="accent1"/>
                </a:solidFill>
                <a:latin typeface="ServiceNow Sans" panose="020B0504040101010104" pitchFamily="34" charset="0"/>
                <a:ea typeface="+mn-ea"/>
                <a:cs typeface="ServiceNow Sans" panose="020B0504040101010104" pitchFamily="34" charset="0"/>
              </a:defRPr>
            </a:lvl1pPr>
            <a:lvl2pPr marL="284162" indent="0">
              <a:buNone/>
              <a:defRPr sz="2800"/>
            </a:lvl2pPr>
            <a:lvl3pPr marL="573087" indent="0">
              <a:buNone/>
              <a:defRPr sz="2800"/>
            </a:lvl3pPr>
            <a:lvl4pPr marL="857250" indent="0">
              <a:buNone/>
              <a:defRPr sz="2800"/>
            </a:lvl4pPr>
            <a:lvl5pPr marL="1141412" indent="0">
              <a:buNone/>
              <a:defRPr sz="2800"/>
            </a:lvl5pPr>
          </a:lstStyle>
          <a:p>
            <a:pPr lvl="0"/>
            <a:r>
              <a:rPr lang="en-US"/>
              <a:t>Speaker First Name </a:t>
            </a:r>
            <a:br>
              <a:rPr lang="en-US"/>
            </a:br>
            <a:r>
              <a:rPr lang="en-US"/>
              <a:t>and Last Name</a:t>
            </a:r>
          </a:p>
        </p:txBody>
      </p:sp>
      <p:sp>
        <p:nvSpPr>
          <p:cNvPr id="14" name="Text Placeholder 19">
            <a:extLst>
              <a:ext uri="{FF2B5EF4-FFF2-40B4-BE49-F238E27FC236}">
                <a16:creationId xmlns:a16="http://schemas.microsoft.com/office/drawing/2014/main" id="{9A1F1CF4-2B99-201E-A4D5-E570269FF8CA}"/>
              </a:ext>
            </a:extLst>
          </p:cNvPr>
          <p:cNvSpPr>
            <a:spLocks noGrp="1"/>
          </p:cNvSpPr>
          <p:nvPr>
            <p:ph type="body" sz="quarter" idx="35" hasCustomPrompt="1"/>
          </p:nvPr>
        </p:nvSpPr>
        <p:spPr>
          <a:xfrm>
            <a:off x="971027" y="5315748"/>
            <a:ext cx="4706284" cy="635615"/>
          </a:xfrm>
          <a:prstGeom prst="rect">
            <a:avLst/>
          </a:prstGeom>
        </p:spPr>
        <p:txBody>
          <a:bodyPr/>
          <a:lstStyle>
            <a:lvl1pPr marL="0" indent="0" algn="ctr" defTabSz="914400" rtl="0" eaLnBrk="1" latinLnBrk="0" hangingPunct="1">
              <a:lnSpc>
                <a:spcPct val="100000"/>
              </a:lnSpc>
              <a:spcBef>
                <a:spcPts val="0"/>
              </a:spcBef>
              <a:spcAft>
                <a:spcPts val="0"/>
              </a:spcAft>
              <a:buFont typeface="ServiceNow Sans" panose="020B0504040101010104" pitchFamily="34" charset="0"/>
              <a:buNone/>
              <a:defRPr lang="en-US" sz="1600" b="0" i="0" kern="1200" spc="0" baseline="0" dirty="0">
                <a:solidFill>
                  <a:schemeClr val="bg1"/>
                </a:solidFill>
                <a:latin typeface="+mn-lt"/>
                <a:ea typeface="+mn-ea"/>
                <a:cs typeface="ServiceNow Sans Light" panose="020B0404040101010104" pitchFamily="34" charset="77"/>
              </a:defRPr>
            </a:lvl1pPr>
          </a:lstStyle>
          <a:p>
            <a:pPr lvl="0"/>
            <a:r>
              <a:rPr lang="en-US"/>
              <a:t>Speaker job title</a:t>
            </a:r>
          </a:p>
          <a:p>
            <a:pPr lvl="0"/>
            <a:r>
              <a:rPr lang="en-US"/>
              <a:t>Company</a:t>
            </a:r>
          </a:p>
        </p:txBody>
      </p:sp>
      <p:sp>
        <p:nvSpPr>
          <p:cNvPr id="10" name="Text Placeholder 17">
            <a:extLst>
              <a:ext uri="{FF2B5EF4-FFF2-40B4-BE49-F238E27FC236}">
                <a16:creationId xmlns:a16="http://schemas.microsoft.com/office/drawing/2014/main" id="{2D7B2D6C-84E9-2F02-6DD5-CDE07C07A00A}"/>
              </a:ext>
            </a:extLst>
          </p:cNvPr>
          <p:cNvSpPr>
            <a:spLocks noGrp="1"/>
          </p:cNvSpPr>
          <p:nvPr>
            <p:ph type="body" sz="quarter" idx="42" hasCustomPrompt="1"/>
          </p:nvPr>
        </p:nvSpPr>
        <p:spPr>
          <a:xfrm>
            <a:off x="6511663" y="4304190"/>
            <a:ext cx="4710769" cy="795970"/>
          </a:xfrm>
          <a:prstGeom prst="rect">
            <a:avLst/>
          </a:prstGeom>
        </p:spPr>
        <p:txBody>
          <a:bodyPr anchor="b" anchorCtr="0"/>
          <a:lstStyle>
            <a:lvl1pPr marL="0" indent="0" algn="ctr">
              <a:lnSpc>
                <a:spcPct val="85000"/>
              </a:lnSpc>
              <a:buNone/>
              <a:defRPr lang="en-US" sz="2800" b="1" i="0" kern="1200" spc="0" baseline="0" dirty="0">
                <a:solidFill>
                  <a:schemeClr val="accent1"/>
                </a:solidFill>
                <a:latin typeface="ServiceNow Sans" panose="020B0504040101010104" pitchFamily="34" charset="0"/>
                <a:ea typeface="+mn-ea"/>
                <a:cs typeface="ServiceNow Sans" panose="020B0504040101010104" pitchFamily="34" charset="0"/>
              </a:defRPr>
            </a:lvl1pPr>
            <a:lvl2pPr marL="284162" indent="0">
              <a:buNone/>
              <a:defRPr sz="2800"/>
            </a:lvl2pPr>
            <a:lvl3pPr marL="573087" indent="0">
              <a:buNone/>
              <a:defRPr sz="2800"/>
            </a:lvl3pPr>
            <a:lvl4pPr marL="857250" indent="0">
              <a:buNone/>
              <a:defRPr sz="2800"/>
            </a:lvl4pPr>
            <a:lvl5pPr marL="1141412" indent="0">
              <a:buNone/>
              <a:defRPr sz="2800"/>
            </a:lvl5pPr>
          </a:lstStyle>
          <a:p>
            <a:pPr marL="0" lvl="0" indent="0" algn="ctr" defTabSz="914400" rtl="0" eaLnBrk="1" latinLnBrk="0" hangingPunct="1">
              <a:lnSpc>
                <a:spcPct val="85000"/>
              </a:lnSpc>
              <a:spcBef>
                <a:spcPts val="0"/>
              </a:spcBef>
              <a:spcAft>
                <a:spcPts val="1000"/>
              </a:spcAft>
              <a:buFont typeface="ServiceNow Sans" panose="020B0504040101010104" pitchFamily="34" charset="0"/>
              <a:buNone/>
            </a:pPr>
            <a:r>
              <a:rPr lang="en-US"/>
              <a:t>Speaker First Name </a:t>
            </a:r>
            <a:br>
              <a:rPr lang="en-US"/>
            </a:br>
            <a:r>
              <a:rPr lang="en-US"/>
              <a:t>and Last Name</a:t>
            </a:r>
          </a:p>
        </p:txBody>
      </p:sp>
      <p:sp>
        <p:nvSpPr>
          <p:cNvPr id="16" name="Text Placeholder 19">
            <a:extLst>
              <a:ext uri="{FF2B5EF4-FFF2-40B4-BE49-F238E27FC236}">
                <a16:creationId xmlns:a16="http://schemas.microsoft.com/office/drawing/2014/main" id="{7279DD51-E437-EB25-63F6-946E8B0CF9CE}"/>
              </a:ext>
            </a:extLst>
          </p:cNvPr>
          <p:cNvSpPr>
            <a:spLocks noGrp="1"/>
          </p:cNvSpPr>
          <p:nvPr>
            <p:ph type="body" sz="quarter" idx="43" hasCustomPrompt="1"/>
          </p:nvPr>
        </p:nvSpPr>
        <p:spPr>
          <a:xfrm>
            <a:off x="6511364" y="5315748"/>
            <a:ext cx="4711068" cy="635615"/>
          </a:xfrm>
          <a:prstGeom prst="rect">
            <a:avLst/>
          </a:prstGeom>
        </p:spPr>
        <p:txBody>
          <a:bodyPr/>
          <a:lstStyle>
            <a:lvl1pPr marL="0" indent="0" algn="ctr">
              <a:lnSpc>
                <a:spcPct val="100000"/>
              </a:lnSpc>
              <a:spcBef>
                <a:spcPts val="0"/>
              </a:spcBef>
              <a:spcAft>
                <a:spcPts val="0"/>
              </a:spcAft>
              <a:buNone/>
              <a:defRPr lang="en-US" sz="1600" b="0" i="0" kern="1200" spc="0" baseline="0" dirty="0">
                <a:solidFill>
                  <a:schemeClr val="bg1"/>
                </a:solidFill>
                <a:latin typeface="+mn-lt"/>
                <a:ea typeface="+mn-ea"/>
                <a:cs typeface="ServiceNow Sans Light" panose="020B0404040101010104" pitchFamily="34" charset="77"/>
              </a:defRPr>
            </a:lvl1pPr>
          </a:lstStyle>
          <a:p>
            <a:pPr marL="0" lvl="0" indent="0" algn="ctr" defTabSz="914400" rtl="0" eaLnBrk="1" latinLnBrk="0" hangingPunct="1">
              <a:lnSpc>
                <a:spcPct val="100000"/>
              </a:lnSpc>
              <a:spcBef>
                <a:spcPts val="0"/>
              </a:spcBef>
              <a:spcAft>
                <a:spcPts val="0"/>
              </a:spcAft>
              <a:buFont typeface="ServiceNow Sans" panose="020B0504040101010104" pitchFamily="34" charset="0"/>
              <a:buNone/>
            </a:pPr>
            <a:r>
              <a:rPr lang="en-US"/>
              <a:t>Speaker job title</a:t>
            </a:r>
          </a:p>
          <a:p>
            <a:pPr marL="0" lvl="0" indent="0" algn="ctr" defTabSz="914400" rtl="0" eaLnBrk="1" latinLnBrk="0" hangingPunct="1">
              <a:lnSpc>
                <a:spcPct val="100000"/>
              </a:lnSpc>
              <a:spcBef>
                <a:spcPts val="0"/>
              </a:spcBef>
              <a:spcAft>
                <a:spcPts val="0"/>
              </a:spcAft>
              <a:buFont typeface="ServiceNow Sans" panose="020B0504040101010104" pitchFamily="34" charset="0"/>
              <a:buNone/>
            </a:pPr>
            <a:r>
              <a:rPr lang="en-US"/>
              <a:t>Company</a:t>
            </a:r>
          </a:p>
        </p:txBody>
      </p:sp>
      <p:pic>
        <p:nvPicPr>
          <p:cNvPr id="3" name="Picture 15">
            <a:extLst>
              <a:ext uri="{FF2B5EF4-FFF2-40B4-BE49-F238E27FC236}">
                <a16:creationId xmlns:a16="http://schemas.microsoft.com/office/drawing/2014/main" id="{7257759C-934F-EB6E-134F-29746BB7B50E}"/>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78373" y="6355437"/>
            <a:ext cx="980589" cy="280168"/>
          </a:xfrm>
          <a:prstGeom prst="rect">
            <a:avLst/>
          </a:prstGeom>
        </p:spPr>
      </p:pic>
      <p:sp>
        <p:nvSpPr>
          <p:cNvPr id="4" name="Slide Number Placeholder 5">
            <a:extLst>
              <a:ext uri="{FF2B5EF4-FFF2-40B4-BE49-F238E27FC236}">
                <a16:creationId xmlns:a16="http://schemas.microsoft.com/office/drawing/2014/main" id="{97E60B2E-7FB4-CA03-B80D-66C56D858F1D}"/>
              </a:ext>
            </a:extLst>
          </p:cNvPr>
          <p:cNvSpPr txBox="1">
            <a:spLocks/>
          </p:cNvSpPr>
          <p:nvPr userDrawn="1"/>
        </p:nvSpPr>
        <p:spPr>
          <a:xfrm>
            <a:off x="11057990" y="6413253"/>
            <a:ext cx="578385" cy="228600"/>
          </a:xfrm>
          <a:prstGeom prst="rect">
            <a:avLst/>
          </a:prstGeom>
        </p:spPr>
        <p:txBody>
          <a:bodyPr lIns="0" rIns="0"/>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ea typeface="+mn-ea"/>
                <a:cs typeface="+mn-cs"/>
              </a:rPr>
              <a:pPr algn="r"/>
              <a:t>‹#›</a:t>
            </a:fld>
            <a:endParaRPr lang="en-US" sz="800" b="0" kern="1200">
              <a:solidFill>
                <a:schemeClr val="bg1"/>
              </a:solidFill>
              <a:ea typeface="+mn-ea"/>
              <a:cs typeface="+mn-cs"/>
            </a:endParaRPr>
          </a:p>
        </p:txBody>
      </p:sp>
    </p:spTree>
    <p:extLst>
      <p:ext uri="{BB962C8B-B14F-4D97-AF65-F5344CB8AC3E}">
        <p14:creationId xmlns:p14="http://schemas.microsoft.com/office/powerpoint/2010/main" val="2084062545"/>
      </p:ext>
    </p:extLst>
  </p:cSld>
  <p:clrMapOvr>
    <a:masterClrMapping/>
  </p:clrMapOvr>
  <p:transition>
    <p:fade/>
  </p:transition>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peaker Intro 3-up">
    <p:bg>
      <p:bgPr>
        <a:solidFill>
          <a:schemeClr val="bg2"/>
        </a:solidFill>
        <a:effectLst/>
      </p:bgPr>
    </p:bg>
    <p:spTree>
      <p:nvGrpSpPr>
        <p:cNvPr id="1" name=""/>
        <p:cNvGrpSpPr/>
        <p:nvPr/>
      </p:nvGrpSpPr>
      <p:grpSpPr>
        <a:xfrm>
          <a:off x="0" y="0"/>
          <a:ext cx="0" cy="0"/>
          <a:chOff x="0" y="0"/>
          <a:chExt cx="0" cy="0"/>
        </a:xfrm>
      </p:grpSpPr>
      <p:pic>
        <p:nvPicPr>
          <p:cNvPr id="2" name="Picture 1" descr="A blue and green background&#10;&#10;AI-generated content may be incorrect.">
            <a:extLst>
              <a:ext uri="{FF2B5EF4-FFF2-40B4-BE49-F238E27FC236}">
                <a16:creationId xmlns:a16="http://schemas.microsoft.com/office/drawing/2014/main" id="{19D715F3-16DB-CB0A-745D-D5A82550AAD5}"/>
              </a:ext>
            </a:extLst>
          </p:cNvPr>
          <p:cNvPicPr>
            <a:picLocks noGrp="1" noRot="1" noMove="1" noResize="1" noEditPoints="1" noAdjustHandles="1" noChangeArrowheads="1" noChangeShapeType="1" noCrop="1"/>
          </p:cNvPicPr>
          <p:nvPr userDrawn="1"/>
        </p:nvPicPr>
        <p:blipFill>
          <a:blip r:embed="rId2"/>
          <a:stretch>
            <a:fillRect/>
          </a:stretch>
        </p:blipFill>
        <p:spPr>
          <a:xfrm>
            <a:off x="-1" y="891"/>
            <a:ext cx="12190415" cy="6867144"/>
          </a:xfrm>
          <a:prstGeom prst="rect">
            <a:avLst/>
          </a:prstGeom>
        </p:spPr>
      </p:pic>
      <p:sp>
        <p:nvSpPr>
          <p:cNvPr id="17" name="Rounded Rectangle 7">
            <a:extLst>
              <a:ext uri="{FF2B5EF4-FFF2-40B4-BE49-F238E27FC236}">
                <a16:creationId xmlns:a16="http://schemas.microsoft.com/office/drawing/2014/main" id="{25AD82B2-E0F3-FA72-A27D-58FF18135715}"/>
              </a:ext>
              <a:ext uri="{C183D7F6-B498-43B3-948B-1728B52AA6E4}">
                <adec:decorative xmlns:adec="http://schemas.microsoft.com/office/drawing/2017/decorative" val="1"/>
              </a:ext>
            </a:extLst>
          </p:cNvPr>
          <p:cNvSpPr>
            <a:spLocks noChangeAspect="1"/>
          </p:cNvSpPr>
          <p:nvPr userDrawn="1"/>
        </p:nvSpPr>
        <p:spPr>
          <a:xfrm>
            <a:off x="8719181" y="1542926"/>
            <a:ext cx="2258568" cy="2258568"/>
          </a:xfrm>
          <a:prstGeom prst="roundRect">
            <a:avLst>
              <a:gd name="adj" fmla="val 2795"/>
            </a:avLst>
          </a:prstGeom>
          <a:solidFill>
            <a:schemeClr val="tx2">
              <a:alpha val="5289"/>
            </a:schemeClr>
          </a:solidFill>
          <a:ln w="6350">
            <a:solidFill>
              <a:schemeClr val="bg1"/>
            </a:solidFill>
          </a:ln>
          <a:scene3d>
            <a:camera prst="orthographicFront"/>
            <a:lightRig rig="brightRoom" dir="t">
              <a:rot lat="0" lon="0" rev="0"/>
            </a:lightRig>
          </a:scene3d>
          <a:sp3d extrusionH="38100" prstMaterial="translucentPowder">
            <a:bevelT w="139700" h="8890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sz="1600">
              <a:solidFill>
                <a:schemeClr val="tx1"/>
              </a:solidFill>
            </a:endParaRPr>
          </a:p>
        </p:txBody>
      </p:sp>
      <p:sp>
        <p:nvSpPr>
          <p:cNvPr id="6" name="Rounded Rectangle 7">
            <a:extLst>
              <a:ext uri="{FF2B5EF4-FFF2-40B4-BE49-F238E27FC236}">
                <a16:creationId xmlns:a16="http://schemas.microsoft.com/office/drawing/2014/main" id="{C390272B-61FE-A17C-C3CE-EA85D6869063}"/>
              </a:ext>
              <a:ext uri="{C183D7F6-B498-43B3-948B-1728B52AA6E4}">
                <adec:decorative xmlns:adec="http://schemas.microsoft.com/office/drawing/2017/decorative" val="1"/>
              </a:ext>
            </a:extLst>
          </p:cNvPr>
          <p:cNvSpPr>
            <a:spLocks noChangeAspect="1"/>
          </p:cNvSpPr>
          <p:nvPr userDrawn="1"/>
        </p:nvSpPr>
        <p:spPr>
          <a:xfrm>
            <a:off x="4966035" y="1542926"/>
            <a:ext cx="2258568" cy="2258568"/>
          </a:xfrm>
          <a:prstGeom prst="roundRect">
            <a:avLst>
              <a:gd name="adj" fmla="val 2795"/>
            </a:avLst>
          </a:prstGeom>
          <a:solidFill>
            <a:schemeClr val="tx2">
              <a:alpha val="5289"/>
            </a:schemeClr>
          </a:solidFill>
          <a:ln w="6350">
            <a:solidFill>
              <a:schemeClr val="bg1"/>
            </a:solidFill>
          </a:ln>
          <a:scene3d>
            <a:camera prst="orthographicFront"/>
            <a:lightRig rig="brightRoom" dir="t">
              <a:rot lat="0" lon="0" rev="0"/>
            </a:lightRig>
          </a:scene3d>
          <a:sp3d extrusionH="38100" prstMaterial="translucentPowder">
            <a:bevelT w="139700" h="8890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sz="1600">
              <a:solidFill>
                <a:schemeClr val="tx1"/>
              </a:solidFill>
            </a:endParaRPr>
          </a:p>
        </p:txBody>
      </p:sp>
      <p:sp>
        <p:nvSpPr>
          <p:cNvPr id="10" name="Rounded Rectangle 7">
            <a:extLst>
              <a:ext uri="{FF2B5EF4-FFF2-40B4-BE49-F238E27FC236}">
                <a16:creationId xmlns:a16="http://schemas.microsoft.com/office/drawing/2014/main" id="{26B7A208-1CD3-2888-7EEA-D685553DFE96}"/>
              </a:ext>
              <a:ext uri="{C183D7F6-B498-43B3-948B-1728B52AA6E4}">
                <adec:decorative xmlns:adec="http://schemas.microsoft.com/office/drawing/2017/decorative" val="1"/>
              </a:ext>
            </a:extLst>
          </p:cNvPr>
          <p:cNvSpPr>
            <a:spLocks noChangeAspect="1"/>
          </p:cNvSpPr>
          <p:nvPr userDrawn="1"/>
        </p:nvSpPr>
        <p:spPr>
          <a:xfrm>
            <a:off x="1201755" y="1542926"/>
            <a:ext cx="2258568" cy="2258568"/>
          </a:xfrm>
          <a:prstGeom prst="roundRect">
            <a:avLst>
              <a:gd name="adj" fmla="val 2795"/>
            </a:avLst>
          </a:prstGeom>
          <a:solidFill>
            <a:schemeClr val="tx2">
              <a:alpha val="5289"/>
            </a:schemeClr>
          </a:solidFill>
          <a:ln w="6350">
            <a:solidFill>
              <a:schemeClr val="bg1"/>
            </a:solidFill>
          </a:ln>
          <a:scene3d>
            <a:camera prst="orthographicFront"/>
            <a:lightRig rig="brightRoom" dir="t">
              <a:rot lat="0" lon="0" rev="0"/>
            </a:lightRig>
          </a:scene3d>
          <a:sp3d extrusionH="38100" prstMaterial="translucentPowder">
            <a:bevelT w="139700" h="8890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sz="1600">
              <a:solidFill>
                <a:schemeClr val="tx1"/>
              </a:solidFill>
            </a:endParaRPr>
          </a:p>
        </p:txBody>
      </p:sp>
      <p:sp>
        <p:nvSpPr>
          <p:cNvPr id="41" name="Picture Placeholder 3">
            <a:extLst>
              <a:ext uri="{FF2B5EF4-FFF2-40B4-BE49-F238E27FC236}">
                <a16:creationId xmlns:a16="http://schemas.microsoft.com/office/drawing/2014/main" id="{B92F3DF1-E156-91ED-5738-8673B2CE7787}"/>
              </a:ext>
              <a:ext uri="{C183D7F6-B498-43B3-948B-1728B52AA6E4}">
                <adec:decorative xmlns:adec="http://schemas.microsoft.com/office/drawing/2017/decorative" val="1"/>
              </a:ext>
            </a:extLst>
          </p:cNvPr>
          <p:cNvSpPr>
            <a:spLocks noGrp="1"/>
          </p:cNvSpPr>
          <p:nvPr>
            <p:ph type="pic" sz="quarter" idx="53"/>
          </p:nvPr>
        </p:nvSpPr>
        <p:spPr>
          <a:xfrm>
            <a:off x="8811090" y="1631877"/>
            <a:ext cx="2074750" cy="2080667"/>
          </a:xfrm>
          <a:prstGeom prst="roundRect">
            <a:avLst>
              <a:gd name="adj" fmla="val 1563"/>
            </a:avLst>
          </a:prstGeom>
          <a:noFill/>
        </p:spPr>
        <p:txBody>
          <a:bodyPr/>
          <a:lstStyle>
            <a:lvl1pPr marL="0" indent="0" algn="ctr">
              <a:lnSpc>
                <a:spcPct val="82000"/>
              </a:lnSpc>
              <a:buNone/>
              <a:defRPr spc="0" baseline="0">
                <a:solidFill>
                  <a:schemeClr val="bg1"/>
                </a:solidFill>
              </a:defRPr>
            </a:lvl1pPr>
          </a:lstStyle>
          <a:p>
            <a:r>
              <a:rPr lang="en-GB"/>
              <a:t>Click icon to add picture</a:t>
            </a:r>
            <a:endParaRPr lang="en-US"/>
          </a:p>
        </p:txBody>
      </p:sp>
      <p:sp>
        <p:nvSpPr>
          <p:cNvPr id="40" name="Picture Placeholder 3">
            <a:extLst>
              <a:ext uri="{FF2B5EF4-FFF2-40B4-BE49-F238E27FC236}">
                <a16:creationId xmlns:a16="http://schemas.microsoft.com/office/drawing/2014/main" id="{5F3C1B7B-969F-591F-7910-2E8FEDD2C47A}"/>
              </a:ext>
              <a:ext uri="{C183D7F6-B498-43B3-948B-1728B52AA6E4}">
                <adec:decorative xmlns:adec="http://schemas.microsoft.com/office/drawing/2017/decorative" val="1"/>
              </a:ext>
            </a:extLst>
          </p:cNvPr>
          <p:cNvSpPr>
            <a:spLocks noGrp="1"/>
          </p:cNvSpPr>
          <p:nvPr>
            <p:ph type="pic" sz="quarter" idx="52"/>
          </p:nvPr>
        </p:nvSpPr>
        <p:spPr>
          <a:xfrm>
            <a:off x="5057944" y="1631877"/>
            <a:ext cx="2074750" cy="2080667"/>
          </a:xfrm>
          <a:prstGeom prst="roundRect">
            <a:avLst>
              <a:gd name="adj" fmla="val 1563"/>
            </a:avLst>
          </a:prstGeom>
          <a:noFill/>
        </p:spPr>
        <p:txBody>
          <a:bodyPr/>
          <a:lstStyle>
            <a:lvl1pPr marL="0" indent="0" algn="ctr">
              <a:lnSpc>
                <a:spcPct val="82000"/>
              </a:lnSpc>
              <a:buNone/>
              <a:defRPr spc="0" baseline="0">
                <a:solidFill>
                  <a:schemeClr val="bg1"/>
                </a:solidFill>
              </a:defRPr>
            </a:lvl1pPr>
          </a:lstStyle>
          <a:p>
            <a:r>
              <a:rPr lang="en-GB"/>
              <a:t>Click icon to add picture</a:t>
            </a:r>
            <a:endParaRPr lang="en-US"/>
          </a:p>
        </p:txBody>
      </p:sp>
      <p:sp>
        <p:nvSpPr>
          <p:cNvPr id="39" name="Picture Placeholder 3">
            <a:extLst>
              <a:ext uri="{FF2B5EF4-FFF2-40B4-BE49-F238E27FC236}">
                <a16:creationId xmlns:a16="http://schemas.microsoft.com/office/drawing/2014/main" id="{26F26084-2934-2031-575E-EBE93707EAC2}"/>
              </a:ext>
              <a:ext uri="{C183D7F6-B498-43B3-948B-1728B52AA6E4}">
                <adec:decorative xmlns:adec="http://schemas.microsoft.com/office/drawing/2017/decorative" val="1"/>
              </a:ext>
            </a:extLst>
          </p:cNvPr>
          <p:cNvSpPr>
            <a:spLocks noGrp="1"/>
          </p:cNvSpPr>
          <p:nvPr>
            <p:ph type="pic" sz="quarter" idx="45"/>
          </p:nvPr>
        </p:nvSpPr>
        <p:spPr>
          <a:xfrm>
            <a:off x="1293664" y="1631877"/>
            <a:ext cx="2074750" cy="2080667"/>
          </a:xfrm>
          <a:prstGeom prst="roundRect">
            <a:avLst>
              <a:gd name="adj" fmla="val 1563"/>
            </a:avLst>
          </a:prstGeom>
          <a:noFill/>
        </p:spPr>
        <p:txBody>
          <a:bodyPr/>
          <a:lstStyle>
            <a:lvl1pPr marL="0" indent="0" algn="ctr">
              <a:lnSpc>
                <a:spcPct val="82000"/>
              </a:lnSpc>
              <a:buNone/>
              <a:defRPr spc="0" baseline="0">
                <a:solidFill>
                  <a:schemeClr val="bg1"/>
                </a:solidFill>
              </a:defRPr>
            </a:lvl1pPr>
          </a:lstStyle>
          <a:p>
            <a:r>
              <a:rPr lang="en-GB"/>
              <a:t>Click icon to add picture</a:t>
            </a:r>
            <a:endParaRPr lang="en-US"/>
          </a:p>
        </p:txBody>
      </p:sp>
      <p:sp>
        <p:nvSpPr>
          <p:cNvPr id="9" name="Text Placeholder 17">
            <a:extLst>
              <a:ext uri="{FF2B5EF4-FFF2-40B4-BE49-F238E27FC236}">
                <a16:creationId xmlns:a16="http://schemas.microsoft.com/office/drawing/2014/main" id="{1DB5B62E-DF63-AAAF-00F2-70C6A33B6AED}"/>
              </a:ext>
            </a:extLst>
          </p:cNvPr>
          <p:cNvSpPr>
            <a:spLocks noGrp="1"/>
          </p:cNvSpPr>
          <p:nvPr>
            <p:ph type="body" sz="quarter" idx="37" hasCustomPrompt="1"/>
          </p:nvPr>
        </p:nvSpPr>
        <p:spPr>
          <a:xfrm>
            <a:off x="548753" y="4069550"/>
            <a:ext cx="3564573" cy="795970"/>
          </a:xfrm>
          <a:prstGeom prst="rect">
            <a:avLst/>
          </a:prstGeom>
        </p:spPr>
        <p:txBody>
          <a:bodyPr anchor="b" anchorCtr="0"/>
          <a:lstStyle>
            <a:lvl1pPr marL="0" indent="0" algn="ctr">
              <a:lnSpc>
                <a:spcPct val="85000"/>
              </a:lnSpc>
              <a:buNone/>
              <a:defRPr lang="en-US" sz="2800" b="1" i="0" kern="1200" spc="0" baseline="0" dirty="0">
                <a:solidFill>
                  <a:schemeClr val="accent1"/>
                </a:solidFill>
                <a:latin typeface="ServiceNow Sans" panose="020B0504040101010104" pitchFamily="34" charset="0"/>
                <a:ea typeface="+mn-ea"/>
                <a:cs typeface="ServiceNow Sans" panose="020B0504040101010104" pitchFamily="34" charset="0"/>
              </a:defRPr>
            </a:lvl1pPr>
            <a:lvl2pPr marL="284162" indent="0">
              <a:buNone/>
              <a:defRPr sz="2800"/>
            </a:lvl2pPr>
            <a:lvl3pPr marL="573087" indent="0">
              <a:buNone/>
              <a:defRPr sz="2800"/>
            </a:lvl3pPr>
            <a:lvl4pPr marL="857250" indent="0">
              <a:buNone/>
              <a:defRPr sz="2800"/>
            </a:lvl4pPr>
            <a:lvl5pPr marL="1141412" indent="0">
              <a:buNone/>
              <a:defRPr sz="2800"/>
            </a:lvl5pPr>
          </a:lstStyle>
          <a:p>
            <a:pPr marL="0" lvl="0" indent="0" algn="ctr" defTabSz="914400" rtl="0" eaLnBrk="1" latinLnBrk="0" hangingPunct="1">
              <a:lnSpc>
                <a:spcPct val="85000"/>
              </a:lnSpc>
              <a:spcBef>
                <a:spcPts val="0"/>
              </a:spcBef>
              <a:spcAft>
                <a:spcPts val="1000"/>
              </a:spcAft>
              <a:buFont typeface="ServiceNow Sans" panose="020B0504040101010104" pitchFamily="34" charset="0"/>
              <a:buNone/>
            </a:pPr>
            <a:r>
              <a:rPr lang="en-US"/>
              <a:t>Speaker First Name </a:t>
            </a:r>
            <a:br>
              <a:rPr lang="en-US"/>
            </a:br>
            <a:r>
              <a:rPr lang="en-US"/>
              <a:t>and Last Name</a:t>
            </a:r>
          </a:p>
        </p:txBody>
      </p:sp>
      <p:sp>
        <p:nvSpPr>
          <p:cNvPr id="11" name="Text Placeholder 19">
            <a:extLst>
              <a:ext uri="{FF2B5EF4-FFF2-40B4-BE49-F238E27FC236}">
                <a16:creationId xmlns:a16="http://schemas.microsoft.com/office/drawing/2014/main" id="{DA7FBA7D-732C-4092-E85B-362F23C5A4C3}"/>
              </a:ext>
            </a:extLst>
          </p:cNvPr>
          <p:cNvSpPr>
            <a:spLocks noGrp="1"/>
          </p:cNvSpPr>
          <p:nvPr>
            <p:ph type="body" sz="quarter" idx="35" hasCustomPrompt="1"/>
          </p:nvPr>
        </p:nvSpPr>
        <p:spPr>
          <a:xfrm>
            <a:off x="548639" y="5044977"/>
            <a:ext cx="3564798" cy="635615"/>
          </a:xfrm>
          <a:prstGeom prst="rect">
            <a:avLst/>
          </a:prstGeom>
        </p:spPr>
        <p:txBody>
          <a:bodyPr/>
          <a:lstStyle>
            <a:lvl1pPr marL="0" indent="0" algn="ctr">
              <a:lnSpc>
                <a:spcPct val="100000"/>
              </a:lnSpc>
              <a:spcBef>
                <a:spcPts val="0"/>
              </a:spcBef>
              <a:spcAft>
                <a:spcPts val="0"/>
              </a:spcAft>
              <a:buNone/>
              <a:defRPr sz="1600" spc="0" baseline="0">
                <a:solidFill>
                  <a:schemeClr val="bg1"/>
                </a:solidFill>
              </a:defRPr>
            </a:lvl1pPr>
          </a:lstStyle>
          <a:p>
            <a:pPr lvl="0"/>
            <a:r>
              <a:rPr lang="en-US"/>
              <a:t>Speaker job title</a:t>
            </a:r>
          </a:p>
          <a:p>
            <a:pPr lvl="0"/>
            <a:r>
              <a:rPr lang="en-US"/>
              <a:t>Company</a:t>
            </a:r>
          </a:p>
        </p:txBody>
      </p:sp>
      <p:sp>
        <p:nvSpPr>
          <p:cNvPr id="33" name="Text Placeholder 17">
            <a:extLst>
              <a:ext uri="{FF2B5EF4-FFF2-40B4-BE49-F238E27FC236}">
                <a16:creationId xmlns:a16="http://schemas.microsoft.com/office/drawing/2014/main" id="{CD07D532-2D20-6F56-252E-09E6701CF2FB}"/>
              </a:ext>
            </a:extLst>
          </p:cNvPr>
          <p:cNvSpPr>
            <a:spLocks noGrp="1"/>
          </p:cNvSpPr>
          <p:nvPr>
            <p:ph type="body" sz="quarter" idx="50" hasCustomPrompt="1"/>
          </p:nvPr>
        </p:nvSpPr>
        <p:spPr>
          <a:xfrm>
            <a:off x="4308588" y="4069549"/>
            <a:ext cx="3573463" cy="795970"/>
          </a:xfrm>
          <a:prstGeom prst="rect">
            <a:avLst/>
          </a:prstGeom>
        </p:spPr>
        <p:txBody>
          <a:bodyPr anchor="b" anchorCtr="0"/>
          <a:lstStyle>
            <a:lvl1pPr marL="0" indent="0" algn="ctr">
              <a:lnSpc>
                <a:spcPct val="85000"/>
              </a:lnSpc>
              <a:buNone/>
              <a:defRPr lang="en-US" sz="2800" b="1" i="0" kern="1200" spc="0" baseline="0" dirty="0">
                <a:solidFill>
                  <a:schemeClr val="accent1"/>
                </a:solidFill>
                <a:latin typeface="ServiceNow Sans" panose="020B0504040101010104" pitchFamily="34" charset="0"/>
                <a:ea typeface="+mn-ea"/>
                <a:cs typeface="ServiceNow Sans" panose="020B0504040101010104" pitchFamily="34" charset="0"/>
              </a:defRPr>
            </a:lvl1pPr>
            <a:lvl2pPr marL="284162" indent="0">
              <a:buNone/>
              <a:defRPr sz="2800"/>
            </a:lvl2pPr>
            <a:lvl3pPr marL="573087" indent="0">
              <a:buNone/>
              <a:defRPr sz="2800"/>
            </a:lvl3pPr>
            <a:lvl4pPr marL="857250" indent="0">
              <a:buNone/>
              <a:defRPr sz="2800"/>
            </a:lvl4pPr>
            <a:lvl5pPr marL="1141412" indent="0">
              <a:buNone/>
              <a:defRPr sz="2800"/>
            </a:lvl5pPr>
          </a:lstStyle>
          <a:p>
            <a:pPr marL="0" lvl="0" indent="0" algn="ctr" defTabSz="914400" rtl="0" eaLnBrk="1" latinLnBrk="0" hangingPunct="1">
              <a:lnSpc>
                <a:spcPct val="85000"/>
              </a:lnSpc>
              <a:spcBef>
                <a:spcPts val="0"/>
              </a:spcBef>
              <a:spcAft>
                <a:spcPts val="1000"/>
              </a:spcAft>
              <a:buFont typeface="ServiceNow Sans" panose="020B0504040101010104" pitchFamily="34" charset="0"/>
              <a:buNone/>
            </a:pPr>
            <a:r>
              <a:rPr lang="en-US"/>
              <a:t>Speaker First Name </a:t>
            </a:r>
            <a:br>
              <a:rPr lang="en-US"/>
            </a:br>
            <a:r>
              <a:rPr lang="en-US"/>
              <a:t>and Last Name</a:t>
            </a:r>
          </a:p>
        </p:txBody>
      </p:sp>
      <p:sp>
        <p:nvSpPr>
          <p:cNvPr id="34" name="Text Placeholder 19">
            <a:extLst>
              <a:ext uri="{FF2B5EF4-FFF2-40B4-BE49-F238E27FC236}">
                <a16:creationId xmlns:a16="http://schemas.microsoft.com/office/drawing/2014/main" id="{B08FA241-3419-356D-A6F7-A49D42FD106F}"/>
              </a:ext>
            </a:extLst>
          </p:cNvPr>
          <p:cNvSpPr>
            <a:spLocks noGrp="1"/>
          </p:cNvSpPr>
          <p:nvPr>
            <p:ph type="body" sz="quarter" idx="51" hasCustomPrompt="1"/>
          </p:nvPr>
        </p:nvSpPr>
        <p:spPr>
          <a:xfrm>
            <a:off x="4308475" y="5044976"/>
            <a:ext cx="3573689" cy="635615"/>
          </a:xfrm>
          <a:prstGeom prst="rect">
            <a:avLst/>
          </a:prstGeom>
        </p:spPr>
        <p:txBody>
          <a:bodyPr/>
          <a:lstStyle>
            <a:lvl1pPr marL="0" indent="0" algn="ctr">
              <a:lnSpc>
                <a:spcPct val="100000"/>
              </a:lnSpc>
              <a:spcBef>
                <a:spcPts val="0"/>
              </a:spcBef>
              <a:spcAft>
                <a:spcPts val="0"/>
              </a:spcAft>
              <a:buNone/>
              <a:defRPr sz="1600" spc="0" baseline="0">
                <a:solidFill>
                  <a:schemeClr val="bg1"/>
                </a:solidFill>
              </a:defRPr>
            </a:lvl1pPr>
          </a:lstStyle>
          <a:p>
            <a:pPr lvl="0"/>
            <a:r>
              <a:rPr lang="en-US"/>
              <a:t>Speaker job title</a:t>
            </a:r>
          </a:p>
          <a:p>
            <a:pPr lvl="0"/>
            <a:r>
              <a:rPr lang="en-US"/>
              <a:t>Company</a:t>
            </a:r>
          </a:p>
        </p:txBody>
      </p:sp>
      <p:sp>
        <p:nvSpPr>
          <p:cNvPr id="28" name="Text Placeholder 17">
            <a:extLst>
              <a:ext uri="{FF2B5EF4-FFF2-40B4-BE49-F238E27FC236}">
                <a16:creationId xmlns:a16="http://schemas.microsoft.com/office/drawing/2014/main" id="{08E75548-01AF-B6E0-8A94-DD96034ED75F}"/>
              </a:ext>
            </a:extLst>
          </p:cNvPr>
          <p:cNvSpPr>
            <a:spLocks noGrp="1"/>
          </p:cNvSpPr>
          <p:nvPr>
            <p:ph type="body" sz="quarter" idx="46" hasCustomPrompt="1"/>
          </p:nvPr>
        </p:nvSpPr>
        <p:spPr>
          <a:xfrm>
            <a:off x="8063023" y="4069549"/>
            <a:ext cx="3570887" cy="795970"/>
          </a:xfrm>
          <a:prstGeom prst="rect">
            <a:avLst/>
          </a:prstGeom>
        </p:spPr>
        <p:txBody>
          <a:bodyPr anchor="b" anchorCtr="0"/>
          <a:lstStyle>
            <a:lvl1pPr marL="0" indent="0" algn="ctr">
              <a:lnSpc>
                <a:spcPct val="85000"/>
              </a:lnSpc>
              <a:buNone/>
              <a:defRPr lang="en-US" sz="2800" b="1" i="0" kern="1200" spc="0" baseline="0" dirty="0">
                <a:solidFill>
                  <a:schemeClr val="accent1"/>
                </a:solidFill>
                <a:latin typeface="ServiceNow Sans" panose="020B0504040101010104" pitchFamily="34" charset="0"/>
                <a:ea typeface="+mn-ea"/>
                <a:cs typeface="ServiceNow Sans" panose="020B0504040101010104" pitchFamily="34" charset="0"/>
              </a:defRPr>
            </a:lvl1pPr>
            <a:lvl2pPr marL="284162" indent="0">
              <a:buNone/>
              <a:defRPr sz="2800"/>
            </a:lvl2pPr>
            <a:lvl3pPr marL="573087" indent="0">
              <a:buNone/>
              <a:defRPr sz="2800"/>
            </a:lvl3pPr>
            <a:lvl4pPr marL="857250" indent="0">
              <a:buNone/>
              <a:defRPr sz="2800"/>
            </a:lvl4pPr>
            <a:lvl5pPr marL="1141412" indent="0">
              <a:buNone/>
              <a:defRPr sz="2800"/>
            </a:lvl5pPr>
          </a:lstStyle>
          <a:p>
            <a:pPr marL="0" lvl="0" indent="0" algn="ctr" defTabSz="914400" rtl="0" eaLnBrk="1" latinLnBrk="0" hangingPunct="1">
              <a:lnSpc>
                <a:spcPct val="85000"/>
              </a:lnSpc>
              <a:spcBef>
                <a:spcPts val="0"/>
              </a:spcBef>
              <a:spcAft>
                <a:spcPts val="1000"/>
              </a:spcAft>
              <a:buFont typeface="ServiceNow Sans" panose="020B0504040101010104" pitchFamily="34" charset="0"/>
              <a:buNone/>
            </a:pPr>
            <a:r>
              <a:rPr lang="en-US"/>
              <a:t>Speaker First Name </a:t>
            </a:r>
            <a:br>
              <a:rPr lang="en-US"/>
            </a:br>
            <a:r>
              <a:rPr lang="en-US"/>
              <a:t>and Last Name</a:t>
            </a:r>
          </a:p>
        </p:txBody>
      </p:sp>
      <p:sp>
        <p:nvSpPr>
          <p:cNvPr id="29" name="Text Placeholder 19">
            <a:extLst>
              <a:ext uri="{FF2B5EF4-FFF2-40B4-BE49-F238E27FC236}">
                <a16:creationId xmlns:a16="http://schemas.microsoft.com/office/drawing/2014/main" id="{AE62F8A4-6A41-1475-8E4E-055A9EAAF45F}"/>
              </a:ext>
            </a:extLst>
          </p:cNvPr>
          <p:cNvSpPr>
            <a:spLocks noGrp="1"/>
          </p:cNvSpPr>
          <p:nvPr>
            <p:ph type="body" sz="quarter" idx="47" hasCustomPrompt="1"/>
          </p:nvPr>
        </p:nvSpPr>
        <p:spPr>
          <a:xfrm>
            <a:off x="8062908" y="5044976"/>
            <a:ext cx="3571113" cy="635615"/>
          </a:xfrm>
          <a:prstGeom prst="rect">
            <a:avLst/>
          </a:prstGeom>
        </p:spPr>
        <p:txBody>
          <a:bodyPr/>
          <a:lstStyle>
            <a:lvl1pPr marL="0" indent="0" algn="ctr">
              <a:lnSpc>
                <a:spcPct val="100000"/>
              </a:lnSpc>
              <a:spcBef>
                <a:spcPts val="0"/>
              </a:spcBef>
              <a:spcAft>
                <a:spcPts val="0"/>
              </a:spcAft>
              <a:buNone/>
              <a:defRPr sz="1600" spc="0" baseline="0">
                <a:solidFill>
                  <a:schemeClr val="bg1"/>
                </a:solidFill>
              </a:defRPr>
            </a:lvl1pPr>
          </a:lstStyle>
          <a:p>
            <a:pPr lvl="0"/>
            <a:r>
              <a:rPr lang="en-US"/>
              <a:t>Speaker job title</a:t>
            </a:r>
          </a:p>
          <a:p>
            <a:pPr lvl="0"/>
            <a:r>
              <a:rPr lang="en-US"/>
              <a:t>Company</a:t>
            </a:r>
          </a:p>
        </p:txBody>
      </p:sp>
      <p:pic>
        <p:nvPicPr>
          <p:cNvPr id="3" name="Picture 15">
            <a:extLst>
              <a:ext uri="{FF2B5EF4-FFF2-40B4-BE49-F238E27FC236}">
                <a16:creationId xmlns:a16="http://schemas.microsoft.com/office/drawing/2014/main" id="{4E3F24AE-DFF9-00AB-3ACF-FCD8265C5916}"/>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78373" y="6355437"/>
            <a:ext cx="980589" cy="280168"/>
          </a:xfrm>
          <a:prstGeom prst="rect">
            <a:avLst/>
          </a:prstGeom>
        </p:spPr>
      </p:pic>
      <p:sp>
        <p:nvSpPr>
          <p:cNvPr id="4" name="Slide Number Placeholder 5">
            <a:extLst>
              <a:ext uri="{FF2B5EF4-FFF2-40B4-BE49-F238E27FC236}">
                <a16:creationId xmlns:a16="http://schemas.microsoft.com/office/drawing/2014/main" id="{B506D522-F218-2B03-8165-BFFEB62D41A1}"/>
              </a:ext>
            </a:extLst>
          </p:cNvPr>
          <p:cNvSpPr txBox="1">
            <a:spLocks/>
          </p:cNvSpPr>
          <p:nvPr userDrawn="1"/>
        </p:nvSpPr>
        <p:spPr>
          <a:xfrm>
            <a:off x="11057990" y="6413253"/>
            <a:ext cx="578385" cy="228600"/>
          </a:xfrm>
          <a:prstGeom prst="rect">
            <a:avLst/>
          </a:prstGeom>
        </p:spPr>
        <p:txBody>
          <a:bodyPr lIns="0" rIns="0"/>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ea typeface="+mn-ea"/>
                <a:cs typeface="+mn-cs"/>
              </a:rPr>
              <a:pPr algn="r"/>
              <a:t>‹#›</a:t>
            </a:fld>
            <a:endParaRPr lang="en-US" sz="800" b="0" kern="1200">
              <a:solidFill>
                <a:schemeClr val="bg1"/>
              </a:solidFill>
              <a:ea typeface="+mn-ea"/>
              <a:cs typeface="+mn-cs"/>
            </a:endParaRPr>
          </a:p>
        </p:txBody>
      </p:sp>
    </p:spTree>
    <p:extLst>
      <p:ext uri="{BB962C8B-B14F-4D97-AF65-F5344CB8AC3E}">
        <p14:creationId xmlns:p14="http://schemas.microsoft.com/office/powerpoint/2010/main" val="3909683101"/>
      </p:ext>
    </p:extLst>
  </p:cSld>
  <p:clrMapOvr>
    <a:masterClrMapping/>
  </p:clrMapOvr>
  <p:transition>
    <p:fade/>
  </p:transition>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
    <p:bg>
      <p:bgPr>
        <a:solidFill>
          <a:schemeClr val="bg2"/>
        </a:solidFill>
        <a:effectLst/>
      </p:bgPr>
    </p:bg>
    <p:spTree>
      <p:nvGrpSpPr>
        <p:cNvPr id="1" name=""/>
        <p:cNvGrpSpPr/>
        <p:nvPr/>
      </p:nvGrpSpPr>
      <p:grpSpPr>
        <a:xfrm>
          <a:off x="0" y="0"/>
          <a:ext cx="0" cy="0"/>
          <a:chOff x="0" y="0"/>
          <a:chExt cx="0" cy="0"/>
        </a:xfrm>
      </p:grpSpPr>
      <p:pic>
        <p:nvPicPr>
          <p:cNvPr id="3" name="Picture 2" descr="A blue and green gradient&#10;&#10;AI-generated content may be incorrect.">
            <a:extLst>
              <a:ext uri="{FF2B5EF4-FFF2-40B4-BE49-F238E27FC236}">
                <a16:creationId xmlns:a16="http://schemas.microsoft.com/office/drawing/2014/main" id="{031926C8-4078-2304-F641-271D21C1D178}"/>
              </a:ext>
            </a:extLst>
          </p:cNvPr>
          <p:cNvPicPr>
            <a:picLocks noGrp="1" noRot="1" noMove="1" noResize="1" noEditPoints="1" noAdjustHandles="1" noChangeArrowheads="1" noChangeShapeType="1" noCrop="1"/>
          </p:cNvPicPr>
          <p:nvPr userDrawn="1"/>
        </p:nvPicPr>
        <p:blipFill>
          <a:blip r:embed="rId2"/>
          <a:stretch>
            <a:fillRect/>
          </a:stretch>
        </p:blipFill>
        <p:spPr>
          <a:xfrm>
            <a:off x="-1" y="891"/>
            <a:ext cx="12190415" cy="6867144"/>
          </a:xfrm>
          <a:prstGeom prst="rect">
            <a:avLst/>
          </a:prstGeom>
        </p:spPr>
      </p:pic>
      <p:sp>
        <p:nvSpPr>
          <p:cNvPr id="2" name="Title 1">
            <a:extLst>
              <a:ext uri="{FF2B5EF4-FFF2-40B4-BE49-F238E27FC236}">
                <a16:creationId xmlns:a16="http://schemas.microsoft.com/office/drawing/2014/main" id="{4219186A-539C-8892-D351-E9581435185A}"/>
              </a:ext>
            </a:extLst>
          </p:cNvPr>
          <p:cNvSpPr>
            <a:spLocks noGrp="1"/>
          </p:cNvSpPr>
          <p:nvPr>
            <p:ph type="title" hasCustomPrompt="1"/>
          </p:nvPr>
        </p:nvSpPr>
        <p:spPr>
          <a:xfrm>
            <a:off x="549275" y="545137"/>
            <a:ext cx="11082338" cy="4259147"/>
          </a:xfrm>
          <a:prstGeom prst="rect">
            <a:avLst/>
          </a:prstGeom>
        </p:spPr>
        <p:txBody>
          <a:bodyPr lIns="0" tIns="0" rIns="0" bIns="0" anchor="b" anchorCtr="0">
            <a:noAutofit/>
          </a:bodyPr>
          <a:lstStyle>
            <a:lvl1pPr marL="0" indent="0">
              <a:lnSpc>
                <a:spcPct val="85000"/>
              </a:lnSpc>
              <a:buSzPct val="80000"/>
              <a:buFontTx/>
              <a:buBlip>
                <a:blip r:embed="rId3"/>
              </a:buBlip>
              <a:defRPr sz="6000" b="0" i="0" spc="0" baseline="0">
                <a:solidFill>
                  <a:schemeClr val="bg1"/>
                </a:solidFill>
                <a:latin typeface="ServiceNow Sans Display Bold" panose="020B0804040101010104" pitchFamily="34" charset="0"/>
              </a:defRPr>
            </a:lvl1pPr>
          </a:lstStyle>
          <a:p>
            <a:br>
              <a:rPr lang="en-US"/>
            </a:br>
            <a:r>
              <a:rPr lang="en-US"/>
              <a:t>Click to edit quote</a:t>
            </a:r>
          </a:p>
        </p:txBody>
      </p:sp>
      <p:sp>
        <p:nvSpPr>
          <p:cNvPr id="5" name="Text Placeholder 4">
            <a:extLst>
              <a:ext uri="{FF2B5EF4-FFF2-40B4-BE49-F238E27FC236}">
                <a16:creationId xmlns:a16="http://schemas.microsoft.com/office/drawing/2014/main" id="{258411E4-7C7F-7B53-650B-ABA2B0768435}"/>
              </a:ext>
            </a:extLst>
          </p:cNvPr>
          <p:cNvSpPr>
            <a:spLocks noGrp="1"/>
          </p:cNvSpPr>
          <p:nvPr>
            <p:ph type="body" sz="quarter" idx="10"/>
          </p:nvPr>
        </p:nvSpPr>
        <p:spPr>
          <a:xfrm>
            <a:off x="549275" y="5109411"/>
            <a:ext cx="11087100" cy="217004"/>
          </a:xfrm>
          <a:prstGeom prst="rect">
            <a:avLst/>
          </a:prstGeom>
        </p:spPr>
        <p:txBody>
          <a:bodyPr/>
          <a:lstStyle>
            <a:lvl1pPr marL="0" indent="0" algn="l" defTabSz="914400" rtl="0" eaLnBrk="1" latinLnBrk="0" hangingPunct="1">
              <a:lnSpc>
                <a:spcPct val="90000"/>
              </a:lnSpc>
              <a:spcBef>
                <a:spcPts val="0"/>
              </a:spcBef>
              <a:spcAft>
                <a:spcPts val="200"/>
              </a:spcAft>
              <a:buFontTx/>
              <a:buNone/>
              <a:defRPr lang="en-US" sz="2000" b="0" i="0" kern="1200" spc="0" baseline="0" dirty="0">
                <a:solidFill>
                  <a:schemeClr val="bg1"/>
                </a:solidFill>
                <a:latin typeface="ServiceNow Sans Medium" panose="020B0704040101010104" pitchFamily="34" charset="0"/>
                <a:ea typeface="+mn-ea"/>
                <a:cs typeface="ServiceNow Sans Medium" panose="020B0704040101010104" pitchFamily="34" charset="0"/>
              </a:defRPr>
            </a:lvl1pPr>
          </a:lstStyle>
          <a:p>
            <a:pPr lvl="0"/>
            <a:r>
              <a:rPr lang="en-GB"/>
              <a:t>Click to edit Master text styles</a:t>
            </a:r>
          </a:p>
        </p:txBody>
      </p:sp>
      <p:sp>
        <p:nvSpPr>
          <p:cNvPr id="4" name="Text Placeholder 4">
            <a:extLst>
              <a:ext uri="{FF2B5EF4-FFF2-40B4-BE49-F238E27FC236}">
                <a16:creationId xmlns:a16="http://schemas.microsoft.com/office/drawing/2014/main" id="{49ECC81F-9B05-711B-D2BE-4DF0066B38DA}"/>
              </a:ext>
            </a:extLst>
          </p:cNvPr>
          <p:cNvSpPr>
            <a:spLocks noGrp="1"/>
          </p:cNvSpPr>
          <p:nvPr>
            <p:ph type="body" sz="quarter" idx="11"/>
          </p:nvPr>
        </p:nvSpPr>
        <p:spPr>
          <a:xfrm>
            <a:off x="549275" y="5477181"/>
            <a:ext cx="11087100" cy="518276"/>
          </a:xfrm>
          <a:prstGeom prst="rect">
            <a:avLst/>
          </a:prstGeom>
        </p:spPr>
        <p:txBody>
          <a:bodyPr/>
          <a:lstStyle>
            <a:lvl1pPr>
              <a:lnSpc>
                <a:spcPct val="100000"/>
              </a:lnSpc>
              <a:buNone/>
              <a:defRPr sz="1600" b="0" i="0">
                <a:solidFill>
                  <a:schemeClr val="bg1"/>
                </a:solidFill>
                <a:latin typeface="ServiceNow Sans Light" panose="020B0404040101010104" pitchFamily="34" charset="77"/>
                <a:cs typeface="ServiceNow Sans Light" panose="020B0404040101010104" pitchFamily="34" charset="77"/>
              </a:defRPr>
            </a:lvl1pPr>
          </a:lstStyle>
          <a:p>
            <a:pPr lvl="0"/>
            <a:r>
              <a:rPr lang="en-GB"/>
              <a:t>Click to edit Master text styles</a:t>
            </a:r>
          </a:p>
        </p:txBody>
      </p:sp>
      <p:pic>
        <p:nvPicPr>
          <p:cNvPr id="6" name="Picture 15">
            <a:extLst>
              <a:ext uri="{FF2B5EF4-FFF2-40B4-BE49-F238E27FC236}">
                <a16:creationId xmlns:a16="http://schemas.microsoft.com/office/drawing/2014/main" id="{2EF4ACD2-C9EC-3D2D-C80E-C55F1C53A19C}"/>
              </a:ext>
              <a:ext uri="{C183D7F6-B498-43B3-948B-1728B52AA6E4}">
                <adec:decorative xmlns:adec="http://schemas.microsoft.com/office/drawing/2017/decorative" val="1"/>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478373" y="6355437"/>
            <a:ext cx="980589" cy="280168"/>
          </a:xfrm>
          <a:prstGeom prst="rect">
            <a:avLst/>
          </a:prstGeom>
        </p:spPr>
      </p:pic>
      <p:sp>
        <p:nvSpPr>
          <p:cNvPr id="7" name="Slide Number Placeholder 5">
            <a:extLst>
              <a:ext uri="{FF2B5EF4-FFF2-40B4-BE49-F238E27FC236}">
                <a16:creationId xmlns:a16="http://schemas.microsoft.com/office/drawing/2014/main" id="{D8DE2311-B6E2-F757-0613-438F36680415}"/>
              </a:ext>
            </a:extLst>
          </p:cNvPr>
          <p:cNvSpPr txBox="1">
            <a:spLocks/>
          </p:cNvSpPr>
          <p:nvPr userDrawn="1"/>
        </p:nvSpPr>
        <p:spPr>
          <a:xfrm>
            <a:off x="11057990" y="6413253"/>
            <a:ext cx="578385" cy="228600"/>
          </a:xfrm>
          <a:prstGeom prst="rect">
            <a:avLst/>
          </a:prstGeom>
        </p:spPr>
        <p:txBody>
          <a:bodyPr lIns="0" rIns="0"/>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ea typeface="+mn-ea"/>
                <a:cs typeface="+mn-cs"/>
              </a:rPr>
              <a:pPr algn="r"/>
              <a:t>‹#›</a:t>
            </a:fld>
            <a:endParaRPr lang="en-US" sz="800" b="0" kern="1200">
              <a:solidFill>
                <a:schemeClr val="bg1"/>
              </a:solidFill>
              <a:ea typeface="+mn-ea"/>
              <a:cs typeface="+mn-cs"/>
            </a:endParaRPr>
          </a:p>
        </p:txBody>
      </p:sp>
    </p:spTree>
    <p:extLst>
      <p:ext uri="{BB962C8B-B14F-4D97-AF65-F5344CB8AC3E}">
        <p14:creationId xmlns:p14="http://schemas.microsoft.com/office/powerpoint/2010/main" val="1711049593"/>
      </p:ext>
    </p:extLst>
  </p:cSld>
  <p:clrMapOvr>
    <a:masterClrMapping/>
  </p:clrMapOvr>
  <p:transition>
    <p:fade/>
  </p:transition>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tatement Green">
    <p:bg>
      <p:bgPr>
        <a:solidFill>
          <a:schemeClr val="bg2"/>
        </a:solidFill>
        <a:effectLst/>
      </p:bgPr>
    </p:bg>
    <p:spTree>
      <p:nvGrpSpPr>
        <p:cNvPr id="1" name=""/>
        <p:cNvGrpSpPr/>
        <p:nvPr/>
      </p:nvGrpSpPr>
      <p:grpSpPr>
        <a:xfrm>
          <a:off x="0" y="0"/>
          <a:ext cx="0" cy="0"/>
          <a:chOff x="0" y="0"/>
          <a:chExt cx="0" cy="0"/>
        </a:xfrm>
      </p:grpSpPr>
      <p:pic>
        <p:nvPicPr>
          <p:cNvPr id="2" name="Picture 1" descr="A blue and green gradient&#10;&#10;AI-generated content may be incorrect.">
            <a:extLst>
              <a:ext uri="{FF2B5EF4-FFF2-40B4-BE49-F238E27FC236}">
                <a16:creationId xmlns:a16="http://schemas.microsoft.com/office/drawing/2014/main" id="{F577923B-7558-B9AA-DFC4-AE1DD0B1B2D7}"/>
              </a:ext>
            </a:extLst>
          </p:cNvPr>
          <p:cNvPicPr>
            <a:picLocks noGrp="1" noRot="1" noMove="1" noResize="1" noEditPoints="1" noAdjustHandles="1" noChangeArrowheads="1" noChangeShapeType="1" noCrop="1"/>
          </p:cNvPicPr>
          <p:nvPr userDrawn="1"/>
        </p:nvPicPr>
        <p:blipFill>
          <a:blip r:embed="rId2"/>
          <a:stretch>
            <a:fillRect/>
          </a:stretch>
        </p:blipFill>
        <p:spPr>
          <a:xfrm>
            <a:off x="-1" y="891"/>
            <a:ext cx="12190415" cy="6867144"/>
          </a:xfrm>
          <a:prstGeom prst="rect">
            <a:avLst/>
          </a:prstGeom>
        </p:spPr>
      </p:pic>
      <p:sp>
        <p:nvSpPr>
          <p:cNvPr id="3" name="Title 1">
            <a:extLst>
              <a:ext uri="{FF2B5EF4-FFF2-40B4-BE49-F238E27FC236}">
                <a16:creationId xmlns:a16="http://schemas.microsoft.com/office/drawing/2014/main" id="{3F2D0E2A-4C8C-9EC2-9988-E3271D612A21}"/>
              </a:ext>
            </a:extLst>
          </p:cNvPr>
          <p:cNvSpPr>
            <a:spLocks noGrp="1"/>
          </p:cNvSpPr>
          <p:nvPr>
            <p:ph type="title"/>
          </p:nvPr>
        </p:nvSpPr>
        <p:spPr>
          <a:xfrm>
            <a:off x="548640" y="549274"/>
            <a:ext cx="11089323" cy="5635625"/>
          </a:xfrm>
          <a:prstGeom prst="rect">
            <a:avLst/>
          </a:prstGeom>
        </p:spPr>
        <p:txBody>
          <a:bodyPr lIns="0" tIns="0" rIns="0" bIns="0" anchor="ctr" anchorCtr="0">
            <a:noAutofit/>
          </a:bodyPr>
          <a:lstStyle>
            <a:lvl1pPr>
              <a:lnSpc>
                <a:spcPct val="85000"/>
              </a:lnSpc>
              <a:defRPr lang="en-US" sz="7200" b="0" i="0" kern="1200" spc="0" baseline="0" dirty="0">
                <a:solidFill>
                  <a:schemeClr val="bg1"/>
                </a:solidFill>
                <a:latin typeface="ServiceNow Sans Display Bold" panose="020B0804040101010104" pitchFamily="34" charset="0"/>
                <a:ea typeface="+mn-ea"/>
                <a:cs typeface="ServiceNow Sans Display Bold" panose="020B0804040101010104" pitchFamily="34" charset="0"/>
              </a:defRPr>
            </a:lvl1pPr>
          </a:lstStyle>
          <a:p>
            <a:r>
              <a:rPr lang="en-GB"/>
              <a:t>Click to edit Master title style</a:t>
            </a:r>
            <a:endParaRPr lang="en-US"/>
          </a:p>
        </p:txBody>
      </p:sp>
      <p:pic>
        <p:nvPicPr>
          <p:cNvPr id="4" name="Picture 15">
            <a:extLst>
              <a:ext uri="{FF2B5EF4-FFF2-40B4-BE49-F238E27FC236}">
                <a16:creationId xmlns:a16="http://schemas.microsoft.com/office/drawing/2014/main" id="{60E6181D-A3AE-D946-7C54-181E38476DEC}"/>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78373" y="6355437"/>
            <a:ext cx="980589" cy="280168"/>
          </a:xfrm>
          <a:prstGeom prst="rect">
            <a:avLst/>
          </a:prstGeom>
        </p:spPr>
      </p:pic>
      <p:sp>
        <p:nvSpPr>
          <p:cNvPr id="5" name="Slide Number Placeholder 5">
            <a:extLst>
              <a:ext uri="{FF2B5EF4-FFF2-40B4-BE49-F238E27FC236}">
                <a16:creationId xmlns:a16="http://schemas.microsoft.com/office/drawing/2014/main" id="{9EBBFA8E-87E9-FC94-2D65-A655EB2E5D4C}"/>
              </a:ext>
            </a:extLst>
          </p:cNvPr>
          <p:cNvSpPr txBox="1">
            <a:spLocks/>
          </p:cNvSpPr>
          <p:nvPr userDrawn="1"/>
        </p:nvSpPr>
        <p:spPr>
          <a:xfrm>
            <a:off x="11057990" y="6413253"/>
            <a:ext cx="578385" cy="228600"/>
          </a:xfrm>
          <a:prstGeom prst="rect">
            <a:avLst/>
          </a:prstGeom>
        </p:spPr>
        <p:txBody>
          <a:bodyPr lIns="0" rIns="0"/>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ea typeface="+mn-ea"/>
                <a:cs typeface="+mn-cs"/>
              </a:rPr>
              <a:pPr algn="r"/>
              <a:t>‹#›</a:t>
            </a:fld>
            <a:endParaRPr lang="en-US" sz="800" b="0" kern="1200">
              <a:solidFill>
                <a:schemeClr val="bg1"/>
              </a:solidFill>
              <a:ea typeface="+mn-ea"/>
              <a:cs typeface="+mn-cs"/>
            </a:endParaRPr>
          </a:p>
        </p:txBody>
      </p:sp>
    </p:spTree>
    <p:extLst>
      <p:ext uri="{BB962C8B-B14F-4D97-AF65-F5344CB8AC3E}">
        <p14:creationId xmlns:p14="http://schemas.microsoft.com/office/powerpoint/2010/main" val="318154838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tatement Blue">
    <p:bg>
      <p:bgPr>
        <a:solidFill>
          <a:schemeClr val="bg2"/>
        </a:solidFill>
        <a:effectLst/>
      </p:bgPr>
    </p:bg>
    <p:spTree>
      <p:nvGrpSpPr>
        <p:cNvPr id="1" name=""/>
        <p:cNvGrpSpPr/>
        <p:nvPr/>
      </p:nvGrpSpPr>
      <p:grpSpPr>
        <a:xfrm>
          <a:off x="0" y="0"/>
          <a:ext cx="0" cy="0"/>
          <a:chOff x="0" y="0"/>
          <a:chExt cx="0" cy="0"/>
        </a:xfrm>
      </p:grpSpPr>
      <p:pic>
        <p:nvPicPr>
          <p:cNvPr id="2" name="Picture 1" descr="A blue and white background&#10;&#10;AI-generated content may be incorrect.">
            <a:extLst>
              <a:ext uri="{FF2B5EF4-FFF2-40B4-BE49-F238E27FC236}">
                <a16:creationId xmlns:a16="http://schemas.microsoft.com/office/drawing/2014/main" id="{AFCA4208-EB0C-030C-F79E-0C9FF6BD91AD}"/>
              </a:ext>
            </a:extLst>
          </p:cNvPr>
          <p:cNvPicPr>
            <a:picLocks noGrp="1" noRot="1" noMove="1" noResize="1" noEditPoints="1" noAdjustHandles="1" noChangeArrowheads="1" noChangeShapeType="1" noCrop="1"/>
          </p:cNvPicPr>
          <p:nvPr userDrawn="1"/>
        </p:nvPicPr>
        <p:blipFill>
          <a:blip r:embed="rId2"/>
          <a:stretch>
            <a:fillRect/>
          </a:stretch>
        </p:blipFill>
        <p:spPr>
          <a:xfrm>
            <a:off x="-1" y="891"/>
            <a:ext cx="12190415" cy="6867144"/>
          </a:xfrm>
          <a:prstGeom prst="rect">
            <a:avLst/>
          </a:prstGeom>
        </p:spPr>
      </p:pic>
      <p:sp>
        <p:nvSpPr>
          <p:cNvPr id="3" name="Title 1">
            <a:extLst>
              <a:ext uri="{FF2B5EF4-FFF2-40B4-BE49-F238E27FC236}">
                <a16:creationId xmlns:a16="http://schemas.microsoft.com/office/drawing/2014/main" id="{3F2D0E2A-4C8C-9EC2-9988-E3271D612A21}"/>
              </a:ext>
            </a:extLst>
          </p:cNvPr>
          <p:cNvSpPr>
            <a:spLocks noGrp="1"/>
          </p:cNvSpPr>
          <p:nvPr>
            <p:ph type="title"/>
          </p:nvPr>
        </p:nvSpPr>
        <p:spPr>
          <a:xfrm>
            <a:off x="548640" y="549274"/>
            <a:ext cx="11089323" cy="5635625"/>
          </a:xfrm>
          <a:prstGeom prst="rect">
            <a:avLst/>
          </a:prstGeom>
        </p:spPr>
        <p:txBody>
          <a:bodyPr lIns="0" tIns="0" rIns="0" bIns="0" anchor="ctr" anchorCtr="0">
            <a:noAutofit/>
          </a:bodyPr>
          <a:lstStyle>
            <a:lvl1pPr>
              <a:lnSpc>
                <a:spcPct val="85000"/>
              </a:lnSpc>
              <a:defRPr lang="en-US" sz="7200" b="0" i="0" kern="1200" spc="0" baseline="0" dirty="0">
                <a:solidFill>
                  <a:schemeClr val="bg1"/>
                </a:solidFill>
                <a:latin typeface="ServiceNow Sans Display Bold" panose="020B0804040101010104" pitchFamily="34" charset="0"/>
                <a:ea typeface="+mn-ea"/>
                <a:cs typeface="ServiceNow Sans Display Bold" panose="020B0804040101010104" pitchFamily="34" charset="0"/>
              </a:defRPr>
            </a:lvl1pPr>
          </a:lstStyle>
          <a:p>
            <a:r>
              <a:rPr lang="en-GB"/>
              <a:t>Click to edit Master title style</a:t>
            </a:r>
            <a:endParaRPr lang="en-US"/>
          </a:p>
        </p:txBody>
      </p:sp>
      <p:pic>
        <p:nvPicPr>
          <p:cNvPr id="4" name="Picture 15">
            <a:extLst>
              <a:ext uri="{FF2B5EF4-FFF2-40B4-BE49-F238E27FC236}">
                <a16:creationId xmlns:a16="http://schemas.microsoft.com/office/drawing/2014/main" id="{B7019559-BF9D-880A-8815-48DFE5ECF3F1}"/>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78373" y="6355437"/>
            <a:ext cx="980589" cy="280168"/>
          </a:xfrm>
          <a:prstGeom prst="rect">
            <a:avLst/>
          </a:prstGeom>
        </p:spPr>
      </p:pic>
      <p:sp>
        <p:nvSpPr>
          <p:cNvPr id="5" name="Slide Number Placeholder 5">
            <a:extLst>
              <a:ext uri="{FF2B5EF4-FFF2-40B4-BE49-F238E27FC236}">
                <a16:creationId xmlns:a16="http://schemas.microsoft.com/office/drawing/2014/main" id="{588D8A5D-E217-9E4B-C115-1E17D5AC32C2}"/>
              </a:ext>
            </a:extLst>
          </p:cNvPr>
          <p:cNvSpPr txBox="1">
            <a:spLocks/>
          </p:cNvSpPr>
          <p:nvPr userDrawn="1"/>
        </p:nvSpPr>
        <p:spPr>
          <a:xfrm>
            <a:off x="11057990" y="6413253"/>
            <a:ext cx="578385" cy="228600"/>
          </a:xfrm>
          <a:prstGeom prst="rect">
            <a:avLst/>
          </a:prstGeom>
        </p:spPr>
        <p:txBody>
          <a:bodyPr lIns="0" rIns="0"/>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ea typeface="+mn-ea"/>
                <a:cs typeface="+mn-cs"/>
              </a:rPr>
              <a:pPr algn="r"/>
              <a:t>‹#›</a:t>
            </a:fld>
            <a:endParaRPr lang="en-US" sz="800" b="0" kern="1200">
              <a:solidFill>
                <a:schemeClr val="bg1"/>
              </a:solidFill>
              <a:ea typeface="+mn-ea"/>
              <a:cs typeface="+mn-cs"/>
            </a:endParaRPr>
          </a:p>
        </p:txBody>
      </p:sp>
    </p:spTree>
    <p:extLst>
      <p:ext uri="{BB962C8B-B14F-4D97-AF65-F5344CB8AC3E}">
        <p14:creationId xmlns:p14="http://schemas.microsoft.com/office/powerpoint/2010/main" val="88657883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tatement Indigo">
    <p:bg>
      <p:bgPr>
        <a:solidFill>
          <a:schemeClr val="bg2"/>
        </a:solidFill>
        <a:effectLst/>
      </p:bgPr>
    </p:bg>
    <p:spTree>
      <p:nvGrpSpPr>
        <p:cNvPr id="1" name=""/>
        <p:cNvGrpSpPr/>
        <p:nvPr/>
      </p:nvGrpSpPr>
      <p:grpSpPr>
        <a:xfrm>
          <a:off x="0" y="0"/>
          <a:ext cx="0" cy="0"/>
          <a:chOff x="0" y="0"/>
          <a:chExt cx="0" cy="0"/>
        </a:xfrm>
      </p:grpSpPr>
      <p:pic>
        <p:nvPicPr>
          <p:cNvPr id="2" name="Picture 1" descr="A blue and purple background&#10;&#10;AI-generated content may be incorrect.">
            <a:extLst>
              <a:ext uri="{FF2B5EF4-FFF2-40B4-BE49-F238E27FC236}">
                <a16:creationId xmlns:a16="http://schemas.microsoft.com/office/drawing/2014/main" id="{D147C0E5-A43C-9EAE-1D73-2A853520D2C9}"/>
              </a:ext>
            </a:extLst>
          </p:cNvPr>
          <p:cNvPicPr>
            <a:picLocks noGrp="1" noRot="1" noMove="1" noResize="1" noEditPoints="1" noAdjustHandles="1" noChangeArrowheads="1" noChangeShapeType="1" noCrop="1"/>
          </p:cNvPicPr>
          <p:nvPr userDrawn="1"/>
        </p:nvPicPr>
        <p:blipFill>
          <a:blip r:embed="rId2"/>
          <a:stretch>
            <a:fillRect/>
          </a:stretch>
        </p:blipFill>
        <p:spPr>
          <a:xfrm>
            <a:off x="-1" y="891"/>
            <a:ext cx="12190415" cy="6867144"/>
          </a:xfrm>
          <a:prstGeom prst="rect">
            <a:avLst/>
          </a:prstGeom>
        </p:spPr>
      </p:pic>
      <p:sp>
        <p:nvSpPr>
          <p:cNvPr id="3" name="Title 1">
            <a:extLst>
              <a:ext uri="{FF2B5EF4-FFF2-40B4-BE49-F238E27FC236}">
                <a16:creationId xmlns:a16="http://schemas.microsoft.com/office/drawing/2014/main" id="{3E49F5C0-51B8-9C94-473E-5AB10D41B80B}"/>
              </a:ext>
            </a:extLst>
          </p:cNvPr>
          <p:cNvSpPr>
            <a:spLocks noGrp="1"/>
          </p:cNvSpPr>
          <p:nvPr>
            <p:ph type="title"/>
          </p:nvPr>
        </p:nvSpPr>
        <p:spPr>
          <a:xfrm>
            <a:off x="548640" y="549274"/>
            <a:ext cx="11089323" cy="5635625"/>
          </a:xfrm>
          <a:prstGeom prst="rect">
            <a:avLst/>
          </a:prstGeom>
        </p:spPr>
        <p:txBody>
          <a:bodyPr lIns="0" tIns="0" rIns="0" bIns="0" anchor="ctr" anchorCtr="0">
            <a:noAutofit/>
          </a:bodyPr>
          <a:lstStyle>
            <a:lvl1pPr>
              <a:lnSpc>
                <a:spcPct val="85000"/>
              </a:lnSpc>
              <a:defRPr lang="en-US" sz="7200" b="0" i="0" kern="1200" spc="0" baseline="0" dirty="0">
                <a:solidFill>
                  <a:schemeClr val="bg1"/>
                </a:solidFill>
                <a:latin typeface="ServiceNow Sans Display Bold" panose="020B0804040101010104" pitchFamily="34" charset="0"/>
                <a:ea typeface="+mn-ea"/>
                <a:cs typeface="ServiceNow Sans Display Bold" panose="020B0804040101010104" pitchFamily="34" charset="0"/>
              </a:defRPr>
            </a:lvl1pPr>
          </a:lstStyle>
          <a:p>
            <a:r>
              <a:rPr lang="en-GB"/>
              <a:t>Click to edit Master title style</a:t>
            </a:r>
            <a:endParaRPr lang="en-US"/>
          </a:p>
        </p:txBody>
      </p:sp>
      <p:pic>
        <p:nvPicPr>
          <p:cNvPr id="4" name="Picture 15">
            <a:extLst>
              <a:ext uri="{FF2B5EF4-FFF2-40B4-BE49-F238E27FC236}">
                <a16:creationId xmlns:a16="http://schemas.microsoft.com/office/drawing/2014/main" id="{6ED21447-F91B-027A-A985-5F5FEE79565F}"/>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78373" y="6355437"/>
            <a:ext cx="980589" cy="280168"/>
          </a:xfrm>
          <a:prstGeom prst="rect">
            <a:avLst/>
          </a:prstGeom>
        </p:spPr>
      </p:pic>
      <p:sp>
        <p:nvSpPr>
          <p:cNvPr id="5" name="Slide Number Placeholder 5">
            <a:extLst>
              <a:ext uri="{FF2B5EF4-FFF2-40B4-BE49-F238E27FC236}">
                <a16:creationId xmlns:a16="http://schemas.microsoft.com/office/drawing/2014/main" id="{51E2C641-C770-23C5-B4F2-382C52453F31}"/>
              </a:ext>
            </a:extLst>
          </p:cNvPr>
          <p:cNvSpPr txBox="1">
            <a:spLocks/>
          </p:cNvSpPr>
          <p:nvPr userDrawn="1"/>
        </p:nvSpPr>
        <p:spPr>
          <a:xfrm>
            <a:off x="11057990" y="6413253"/>
            <a:ext cx="578385" cy="228600"/>
          </a:xfrm>
          <a:prstGeom prst="rect">
            <a:avLst/>
          </a:prstGeom>
        </p:spPr>
        <p:txBody>
          <a:bodyPr lIns="0" rIns="0"/>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ea typeface="+mn-ea"/>
                <a:cs typeface="+mn-cs"/>
              </a:rPr>
              <a:pPr algn="r"/>
              <a:t>‹#›</a:t>
            </a:fld>
            <a:endParaRPr lang="en-US" sz="800" b="0" kern="1200">
              <a:solidFill>
                <a:schemeClr val="bg1"/>
              </a:solidFill>
              <a:ea typeface="+mn-ea"/>
              <a:cs typeface="+mn-cs"/>
            </a:endParaRPr>
          </a:p>
        </p:txBody>
      </p:sp>
    </p:spTree>
    <p:extLst>
      <p:ext uri="{BB962C8B-B14F-4D97-AF65-F5344CB8AC3E}">
        <p14:creationId xmlns:p14="http://schemas.microsoft.com/office/powerpoint/2010/main" val="2733950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Green">
    <p:bg>
      <p:bgPr>
        <a:solidFill>
          <a:schemeClr val="bg2"/>
        </a:solidFill>
        <a:effectLst/>
      </p:bgPr>
    </p:bg>
    <p:spTree>
      <p:nvGrpSpPr>
        <p:cNvPr id="1" name=""/>
        <p:cNvGrpSpPr/>
        <p:nvPr/>
      </p:nvGrpSpPr>
      <p:grpSpPr>
        <a:xfrm>
          <a:off x="0" y="0"/>
          <a:ext cx="0" cy="0"/>
          <a:chOff x="0" y="0"/>
          <a:chExt cx="0" cy="0"/>
        </a:xfrm>
      </p:grpSpPr>
      <p:pic>
        <p:nvPicPr>
          <p:cNvPr id="4" name="Picture 3" descr="A blue and green background&#10;&#10;AI-generated content may be incorrect.">
            <a:extLst>
              <a:ext uri="{FF2B5EF4-FFF2-40B4-BE49-F238E27FC236}">
                <a16:creationId xmlns:a16="http://schemas.microsoft.com/office/drawing/2014/main" id="{24A862F0-CF34-0E88-A154-7B54B4A92321}"/>
              </a:ext>
            </a:extLst>
          </p:cNvPr>
          <p:cNvPicPr>
            <a:picLocks noGrp="1" noRot="1" noMove="1" noResize="1" noEditPoints="1" noAdjustHandles="1" noChangeArrowheads="1" noChangeShapeType="1" noCrop="1"/>
          </p:cNvPicPr>
          <p:nvPr userDrawn="1"/>
        </p:nvPicPr>
        <p:blipFill>
          <a:blip r:embed="rId2"/>
          <a:stretch>
            <a:fillRect/>
          </a:stretch>
        </p:blipFill>
        <p:spPr>
          <a:xfrm>
            <a:off x="-1" y="891"/>
            <a:ext cx="12190415" cy="6867144"/>
          </a:xfrm>
          <a:prstGeom prst="rect">
            <a:avLst/>
          </a:prstGeom>
        </p:spPr>
      </p:pic>
      <p:sp>
        <p:nvSpPr>
          <p:cNvPr id="2" name="Title 1">
            <a:extLst>
              <a:ext uri="{FF2B5EF4-FFF2-40B4-BE49-F238E27FC236}">
                <a16:creationId xmlns:a16="http://schemas.microsoft.com/office/drawing/2014/main" id="{4219186A-539C-8892-D351-E9581435185A}"/>
              </a:ext>
            </a:extLst>
          </p:cNvPr>
          <p:cNvSpPr>
            <a:spLocks noGrp="1"/>
          </p:cNvSpPr>
          <p:nvPr>
            <p:ph type="title"/>
          </p:nvPr>
        </p:nvSpPr>
        <p:spPr>
          <a:xfrm>
            <a:off x="548640" y="553413"/>
            <a:ext cx="11089323" cy="4287420"/>
          </a:xfrm>
          <a:prstGeom prst="rect">
            <a:avLst/>
          </a:prstGeom>
        </p:spPr>
        <p:txBody>
          <a:bodyPr lIns="0" tIns="0" rIns="0" bIns="0" anchor="b" anchorCtr="0">
            <a:noAutofit/>
          </a:bodyPr>
          <a:lstStyle>
            <a:lvl1pPr marL="0" indent="0">
              <a:lnSpc>
                <a:spcPct val="85000"/>
              </a:lnSpc>
              <a:buFontTx/>
              <a:buNone/>
              <a:defRPr sz="7200" b="0" spc="0" baseline="0">
                <a:solidFill>
                  <a:schemeClr val="bg1"/>
                </a:solidFill>
                <a:latin typeface="ServiceNow Sans Display Bold" panose="020B0804040101010104" pitchFamily="34" charset="0"/>
              </a:defRPr>
            </a:lvl1pPr>
          </a:lstStyle>
          <a:p>
            <a:r>
              <a:rPr lang="en-GB"/>
              <a:t>Click to edit Master title style</a:t>
            </a:r>
            <a:endParaRPr lang="en-US"/>
          </a:p>
        </p:txBody>
      </p:sp>
      <p:sp>
        <p:nvSpPr>
          <p:cNvPr id="5" name="Subtitle 2">
            <a:extLst>
              <a:ext uri="{FF2B5EF4-FFF2-40B4-BE49-F238E27FC236}">
                <a16:creationId xmlns:a16="http://schemas.microsoft.com/office/drawing/2014/main" id="{B7BC3DC2-BB04-248E-D290-230062D75DB5}"/>
              </a:ext>
            </a:extLst>
          </p:cNvPr>
          <p:cNvSpPr>
            <a:spLocks noGrp="1"/>
          </p:cNvSpPr>
          <p:nvPr>
            <p:ph type="subTitle" idx="1"/>
          </p:nvPr>
        </p:nvSpPr>
        <p:spPr>
          <a:xfrm>
            <a:off x="549275" y="5137943"/>
            <a:ext cx="6386513" cy="899658"/>
          </a:xfrm>
          <a:prstGeom prst="rect">
            <a:avLst/>
          </a:prstGeom>
        </p:spPr>
        <p:txBody>
          <a:bodyPr/>
          <a:lstStyle>
            <a:lvl1pPr marL="0" indent="0" algn="l">
              <a:lnSpc>
                <a:spcPct val="90000"/>
              </a:lnSpc>
              <a:buNone/>
              <a:defRPr sz="18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pic>
        <p:nvPicPr>
          <p:cNvPr id="6" name="Picture 15">
            <a:extLst>
              <a:ext uri="{FF2B5EF4-FFF2-40B4-BE49-F238E27FC236}">
                <a16:creationId xmlns:a16="http://schemas.microsoft.com/office/drawing/2014/main" id="{7DFDEC57-F43E-BE8F-BDFD-4DB545A55D30}"/>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78373" y="6355437"/>
            <a:ext cx="980589" cy="280168"/>
          </a:xfrm>
          <a:prstGeom prst="rect">
            <a:avLst/>
          </a:prstGeom>
        </p:spPr>
      </p:pic>
      <p:sp>
        <p:nvSpPr>
          <p:cNvPr id="7" name="Slide Number Placeholder 5">
            <a:extLst>
              <a:ext uri="{FF2B5EF4-FFF2-40B4-BE49-F238E27FC236}">
                <a16:creationId xmlns:a16="http://schemas.microsoft.com/office/drawing/2014/main" id="{65BC614A-3BD9-FF52-9C5D-AEABEC69A361}"/>
              </a:ext>
            </a:extLst>
          </p:cNvPr>
          <p:cNvSpPr txBox="1">
            <a:spLocks/>
          </p:cNvSpPr>
          <p:nvPr userDrawn="1"/>
        </p:nvSpPr>
        <p:spPr>
          <a:xfrm>
            <a:off x="11057990" y="6413253"/>
            <a:ext cx="578385" cy="228600"/>
          </a:xfrm>
          <a:prstGeom prst="rect">
            <a:avLst/>
          </a:prstGeom>
        </p:spPr>
        <p:txBody>
          <a:bodyPr lIns="0" rIns="0"/>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ea typeface="+mn-ea"/>
                <a:cs typeface="+mn-cs"/>
              </a:rPr>
              <a:pPr algn="r"/>
              <a:t>‹#›</a:t>
            </a:fld>
            <a:endParaRPr lang="en-US" sz="800" b="0" kern="1200">
              <a:solidFill>
                <a:schemeClr val="bg1"/>
              </a:solidFill>
              <a:ea typeface="+mn-ea"/>
              <a:cs typeface="+mn-cs"/>
            </a:endParaRPr>
          </a:p>
        </p:txBody>
      </p:sp>
    </p:spTree>
    <p:extLst>
      <p:ext uri="{BB962C8B-B14F-4D97-AF65-F5344CB8AC3E}">
        <p14:creationId xmlns:p14="http://schemas.microsoft.com/office/powerpoint/2010/main" val="2635618058"/>
      </p:ext>
    </p:extLst>
  </p:cSld>
  <p:clrMapOvr>
    <a:masterClrMapping/>
  </p:clrMapOvr>
  <p:transition>
    <p:fade/>
  </p:transition>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ivider Blue">
    <p:bg>
      <p:bgPr>
        <a:solidFill>
          <a:schemeClr val="bg2"/>
        </a:solidFill>
        <a:effectLst/>
      </p:bgPr>
    </p:bg>
    <p:spTree>
      <p:nvGrpSpPr>
        <p:cNvPr id="1" name=""/>
        <p:cNvGrpSpPr/>
        <p:nvPr/>
      </p:nvGrpSpPr>
      <p:grpSpPr>
        <a:xfrm>
          <a:off x="0" y="0"/>
          <a:ext cx="0" cy="0"/>
          <a:chOff x="0" y="0"/>
          <a:chExt cx="0" cy="0"/>
        </a:xfrm>
      </p:grpSpPr>
      <p:pic>
        <p:nvPicPr>
          <p:cNvPr id="4" name="Picture 3" descr="A blue and white background&#10;&#10;AI-generated content may be incorrect.">
            <a:extLst>
              <a:ext uri="{FF2B5EF4-FFF2-40B4-BE49-F238E27FC236}">
                <a16:creationId xmlns:a16="http://schemas.microsoft.com/office/drawing/2014/main" id="{AD5A4411-0F9B-83C1-73A0-B0E97DF202B0}"/>
              </a:ext>
            </a:extLst>
          </p:cNvPr>
          <p:cNvPicPr>
            <a:picLocks noGrp="1" noRot="1" noMove="1" noResize="1" noEditPoints="1" noAdjustHandles="1" noChangeArrowheads="1" noChangeShapeType="1" noCrop="1"/>
          </p:cNvPicPr>
          <p:nvPr userDrawn="1"/>
        </p:nvPicPr>
        <p:blipFill>
          <a:blip r:embed="rId2"/>
          <a:stretch>
            <a:fillRect/>
          </a:stretch>
        </p:blipFill>
        <p:spPr>
          <a:xfrm>
            <a:off x="-1" y="891"/>
            <a:ext cx="12190415" cy="6867144"/>
          </a:xfrm>
          <a:prstGeom prst="rect">
            <a:avLst/>
          </a:prstGeom>
        </p:spPr>
      </p:pic>
      <p:sp>
        <p:nvSpPr>
          <p:cNvPr id="2" name="Title 1">
            <a:extLst>
              <a:ext uri="{FF2B5EF4-FFF2-40B4-BE49-F238E27FC236}">
                <a16:creationId xmlns:a16="http://schemas.microsoft.com/office/drawing/2014/main" id="{4219186A-539C-8892-D351-E9581435185A}"/>
              </a:ext>
            </a:extLst>
          </p:cNvPr>
          <p:cNvSpPr>
            <a:spLocks noGrp="1"/>
          </p:cNvSpPr>
          <p:nvPr>
            <p:ph type="title"/>
          </p:nvPr>
        </p:nvSpPr>
        <p:spPr>
          <a:xfrm>
            <a:off x="548640" y="553413"/>
            <a:ext cx="11089323" cy="4287420"/>
          </a:xfrm>
          <a:prstGeom prst="rect">
            <a:avLst/>
          </a:prstGeom>
        </p:spPr>
        <p:txBody>
          <a:bodyPr lIns="0" tIns="0" rIns="0" bIns="0" anchor="b" anchorCtr="0">
            <a:noAutofit/>
          </a:bodyPr>
          <a:lstStyle>
            <a:lvl1pPr marL="0" indent="0">
              <a:lnSpc>
                <a:spcPct val="85000"/>
              </a:lnSpc>
              <a:buFontTx/>
              <a:buNone/>
              <a:defRPr sz="7200" b="0" spc="0" baseline="0">
                <a:solidFill>
                  <a:schemeClr val="bg1"/>
                </a:solidFill>
                <a:latin typeface="ServiceNow Sans Display Bold" panose="020B0804040101010104" pitchFamily="34" charset="0"/>
              </a:defRPr>
            </a:lvl1pPr>
          </a:lstStyle>
          <a:p>
            <a:r>
              <a:rPr lang="en-GB"/>
              <a:t>Click to edit Master title style</a:t>
            </a:r>
            <a:endParaRPr lang="en-US"/>
          </a:p>
        </p:txBody>
      </p:sp>
      <p:sp>
        <p:nvSpPr>
          <p:cNvPr id="5" name="Subtitle 2">
            <a:extLst>
              <a:ext uri="{FF2B5EF4-FFF2-40B4-BE49-F238E27FC236}">
                <a16:creationId xmlns:a16="http://schemas.microsoft.com/office/drawing/2014/main" id="{B7BC3DC2-BB04-248E-D290-230062D75DB5}"/>
              </a:ext>
            </a:extLst>
          </p:cNvPr>
          <p:cNvSpPr>
            <a:spLocks noGrp="1"/>
          </p:cNvSpPr>
          <p:nvPr>
            <p:ph type="subTitle" idx="1"/>
          </p:nvPr>
        </p:nvSpPr>
        <p:spPr>
          <a:xfrm>
            <a:off x="549275" y="5137943"/>
            <a:ext cx="6386513" cy="899658"/>
          </a:xfrm>
          <a:prstGeom prst="rect">
            <a:avLst/>
          </a:prstGeom>
        </p:spPr>
        <p:txBody>
          <a:bodyPr/>
          <a:lstStyle>
            <a:lvl1pPr marL="0" indent="0" algn="l">
              <a:lnSpc>
                <a:spcPct val="90000"/>
              </a:lnSpc>
              <a:buNone/>
              <a:defRPr sz="18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pic>
        <p:nvPicPr>
          <p:cNvPr id="6" name="Picture 15">
            <a:extLst>
              <a:ext uri="{FF2B5EF4-FFF2-40B4-BE49-F238E27FC236}">
                <a16:creationId xmlns:a16="http://schemas.microsoft.com/office/drawing/2014/main" id="{8FA23932-9A21-AF71-3C84-9F26CE736985}"/>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78373" y="6355437"/>
            <a:ext cx="980589" cy="280168"/>
          </a:xfrm>
          <a:prstGeom prst="rect">
            <a:avLst/>
          </a:prstGeom>
        </p:spPr>
      </p:pic>
      <p:sp>
        <p:nvSpPr>
          <p:cNvPr id="7" name="Slide Number Placeholder 5">
            <a:extLst>
              <a:ext uri="{FF2B5EF4-FFF2-40B4-BE49-F238E27FC236}">
                <a16:creationId xmlns:a16="http://schemas.microsoft.com/office/drawing/2014/main" id="{FB149C56-DDDB-BA27-E746-EDCFF9DE098D}"/>
              </a:ext>
            </a:extLst>
          </p:cNvPr>
          <p:cNvSpPr txBox="1">
            <a:spLocks/>
          </p:cNvSpPr>
          <p:nvPr userDrawn="1"/>
        </p:nvSpPr>
        <p:spPr>
          <a:xfrm>
            <a:off x="11057990" y="6413253"/>
            <a:ext cx="578385" cy="228600"/>
          </a:xfrm>
          <a:prstGeom prst="rect">
            <a:avLst/>
          </a:prstGeom>
        </p:spPr>
        <p:txBody>
          <a:bodyPr lIns="0" rIns="0"/>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ea typeface="+mn-ea"/>
                <a:cs typeface="+mn-cs"/>
              </a:rPr>
              <a:pPr algn="r"/>
              <a:t>‹#›</a:t>
            </a:fld>
            <a:endParaRPr lang="en-US" sz="800" b="0" kern="1200">
              <a:solidFill>
                <a:schemeClr val="bg1"/>
              </a:solidFill>
              <a:ea typeface="+mn-ea"/>
              <a:cs typeface="+mn-cs"/>
            </a:endParaRPr>
          </a:p>
        </p:txBody>
      </p:sp>
    </p:spTree>
    <p:extLst>
      <p:ext uri="{BB962C8B-B14F-4D97-AF65-F5344CB8AC3E}">
        <p14:creationId xmlns:p14="http://schemas.microsoft.com/office/powerpoint/2010/main" val="3711956735"/>
      </p:ext>
    </p:extLst>
  </p:cSld>
  <p:clrMapOvr>
    <a:masterClrMapping/>
  </p:clrMapOvr>
  <p:transition>
    <p:fade/>
  </p:transition>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ivider Indigo">
    <p:bg>
      <p:bgPr>
        <a:solidFill>
          <a:schemeClr val="bg2"/>
        </a:solidFill>
        <a:effectLst/>
      </p:bgPr>
    </p:bg>
    <p:spTree>
      <p:nvGrpSpPr>
        <p:cNvPr id="1" name=""/>
        <p:cNvGrpSpPr/>
        <p:nvPr/>
      </p:nvGrpSpPr>
      <p:grpSpPr>
        <a:xfrm>
          <a:off x="0" y="0"/>
          <a:ext cx="0" cy="0"/>
          <a:chOff x="0" y="0"/>
          <a:chExt cx="0" cy="0"/>
        </a:xfrm>
      </p:grpSpPr>
      <p:pic>
        <p:nvPicPr>
          <p:cNvPr id="7" name="Picture 6" descr="A blue and black background&#10;&#10;AI-generated content may be incorrect.">
            <a:extLst>
              <a:ext uri="{FF2B5EF4-FFF2-40B4-BE49-F238E27FC236}">
                <a16:creationId xmlns:a16="http://schemas.microsoft.com/office/drawing/2014/main" id="{663B3B20-E320-D957-D0A3-65BC777761A9}"/>
              </a:ext>
            </a:extLst>
          </p:cNvPr>
          <p:cNvPicPr>
            <a:picLocks noGrp="1" noRot="1" noMove="1" noResize="1" noEditPoints="1" noAdjustHandles="1" noChangeArrowheads="1" noChangeShapeType="1" noCrop="1"/>
          </p:cNvPicPr>
          <p:nvPr userDrawn="1"/>
        </p:nvPicPr>
        <p:blipFill>
          <a:blip r:embed="rId2"/>
          <a:stretch>
            <a:fillRect/>
          </a:stretch>
        </p:blipFill>
        <p:spPr>
          <a:xfrm>
            <a:off x="-1" y="891"/>
            <a:ext cx="12190415" cy="6867144"/>
          </a:xfrm>
          <a:prstGeom prst="rect">
            <a:avLst/>
          </a:prstGeom>
        </p:spPr>
      </p:pic>
      <p:sp>
        <p:nvSpPr>
          <p:cNvPr id="4" name="Title 1">
            <a:extLst>
              <a:ext uri="{FF2B5EF4-FFF2-40B4-BE49-F238E27FC236}">
                <a16:creationId xmlns:a16="http://schemas.microsoft.com/office/drawing/2014/main" id="{37324BE9-AEBB-C3F2-A954-99C88B234217}"/>
              </a:ext>
            </a:extLst>
          </p:cNvPr>
          <p:cNvSpPr>
            <a:spLocks noGrp="1"/>
          </p:cNvSpPr>
          <p:nvPr>
            <p:ph type="title"/>
          </p:nvPr>
        </p:nvSpPr>
        <p:spPr>
          <a:xfrm>
            <a:off x="548640" y="553413"/>
            <a:ext cx="11089323" cy="4287420"/>
          </a:xfrm>
          <a:prstGeom prst="rect">
            <a:avLst/>
          </a:prstGeom>
        </p:spPr>
        <p:txBody>
          <a:bodyPr lIns="0" tIns="0" rIns="0" bIns="0" anchor="b" anchorCtr="0">
            <a:noAutofit/>
          </a:bodyPr>
          <a:lstStyle>
            <a:lvl1pPr marL="0" indent="0">
              <a:lnSpc>
                <a:spcPct val="85000"/>
              </a:lnSpc>
              <a:buFontTx/>
              <a:buNone/>
              <a:defRPr sz="7200" b="0" spc="0" baseline="0">
                <a:solidFill>
                  <a:schemeClr val="bg1"/>
                </a:solidFill>
                <a:latin typeface="ServiceNow Sans Display Bold" panose="020B0804040101010104" pitchFamily="34" charset="0"/>
              </a:defRPr>
            </a:lvl1pPr>
          </a:lstStyle>
          <a:p>
            <a:r>
              <a:rPr lang="en-GB"/>
              <a:t>Click to edit Master title style</a:t>
            </a:r>
            <a:endParaRPr lang="en-US"/>
          </a:p>
        </p:txBody>
      </p:sp>
      <p:sp>
        <p:nvSpPr>
          <p:cNvPr id="2" name="Subtitle 2">
            <a:extLst>
              <a:ext uri="{FF2B5EF4-FFF2-40B4-BE49-F238E27FC236}">
                <a16:creationId xmlns:a16="http://schemas.microsoft.com/office/drawing/2014/main" id="{3FE8D7A7-638C-DE5B-1DDF-028878C2D871}"/>
              </a:ext>
            </a:extLst>
          </p:cNvPr>
          <p:cNvSpPr>
            <a:spLocks noGrp="1"/>
          </p:cNvSpPr>
          <p:nvPr>
            <p:ph type="subTitle" idx="1"/>
          </p:nvPr>
        </p:nvSpPr>
        <p:spPr>
          <a:xfrm>
            <a:off x="549275" y="5137943"/>
            <a:ext cx="6386513" cy="899658"/>
          </a:xfrm>
          <a:prstGeom prst="rect">
            <a:avLst/>
          </a:prstGeom>
        </p:spPr>
        <p:txBody>
          <a:bodyPr/>
          <a:lstStyle>
            <a:lvl1pPr marL="0" indent="0" algn="l">
              <a:lnSpc>
                <a:spcPct val="90000"/>
              </a:lnSpc>
              <a:buNone/>
              <a:defRPr sz="18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pic>
        <p:nvPicPr>
          <p:cNvPr id="8" name="Picture 15">
            <a:extLst>
              <a:ext uri="{FF2B5EF4-FFF2-40B4-BE49-F238E27FC236}">
                <a16:creationId xmlns:a16="http://schemas.microsoft.com/office/drawing/2014/main" id="{AFAC76B1-B3CF-40EC-4BA5-DCEBA0A0247A}"/>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78373" y="6355437"/>
            <a:ext cx="980589" cy="280168"/>
          </a:xfrm>
          <a:prstGeom prst="rect">
            <a:avLst/>
          </a:prstGeom>
        </p:spPr>
      </p:pic>
      <p:sp>
        <p:nvSpPr>
          <p:cNvPr id="9" name="Slide Number Placeholder 5">
            <a:extLst>
              <a:ext uri="{FF2B5EF4-FFF2-40B4-BE49-F238E27FC236}">
                <a16:creationId xmlns:a16="http://schemas.microsoft.com/office/drawing/2014/main" id="{4975085A-C0B9-7C14-BAB7-1D4045F840F4}"/>
              </a:ext>
            </a:extLst>
          </p:cNvPr>
          <p:cNvSpPr txBox="1">
            <a:spLocks/>
          </p:cNvSpPr>
          <p:nvPr userDrawn="1"/>
        </p:nvSpPr>
        <p:spPr>
          <a:xfrm>
            <a:off x="11057990" y="6413253"/>
            <a:ext cx="578385" cy="228600"/>
          </a:xfrm>
          <a:prstGeom prst="rect">
            <a:avLst/>
          </a:prstGeom>
        </p:spPr>
        <p:txBody>
          <a:bodyPr lIns="0" rIns="0"/>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ea typeface="+mn-ea"/>
                <a:cs typeface="+mn-cs"/>
              </a:rPr>
              <a:pPr algn="r"/>
              <a:t>‹#›</a:t>
            </a:fld>
            <a:endParaRPr lang="en-US" sz="800" b="0" kern="1200">
              <a:solidFill>
                <a:schemeClr val="bg1"/>
              </a:solidFill>
              <a:ea typeface="+mn-ea"/>
              <a:cs typeface="+mn-cs"/>
            </a:endParaRPr>
          </a:p>
        </p:txBody>
      </p:sp>
    </p:spTree>
    <p:extLst>
      <p:ext uri="{BB962C8B-B14F-4D97-AF65-F5344CB8AC3E}">
        <p14:creationId xmlns:p14="http://schemas.microsoft.com/office/powerpoint/2010/main" val="119695092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Weighted Left Content">
    <p:bg>
      <p:bgPr>
        <a:solidFill>
          <a:schemeClr val="bg2"/>
        </a:solidFill>
        <a:effectLst/>
      </p:bgPr>
    </p:bg>
    <p:spTree>
      <p:nvGrpSpPr>
        <p:cNvPr id="1" name=""/>
        <p:cNvGrpSpPr/>
        <p:nvPr/>
      </p:nvGrpSpPr>
      <p:grpSpPr>
        <a:xfrm>
          <a:off x="0" y="0"/>
          <a:ext cx="0" cy="0"/>
          <a:chOff x="0" y="0"/>
          <a:chExt cx="0" cy="0"/>
        </a:xfrm>
      </p:grpSpPr>
      <p:pic>
        <p:nvPicPr>
          <p:cNvPr id="2" name="Picture 1" descr="A blue and green background&#10;&#10;AI-generated content may be incorrect.">
            <a:extLst>
              <a:ext uri="{FF2B5EF4-FFF2-40B4-BE49-F238E27FC236}">
                <a16:creationId xmlns:a16="http://schemas.microsoft.com/office/drawing/2014/main" id="{0FCFFB5E-FD75-4640-CA7E-639BCBD59332}"/>
              </a:ext>
            </a:extLst>
          </p:cNvPr>
          <p:cNvPicPr>
            <a:picLocks noGrp="1" noRot="1" noMove="1" noResize="1" noEditPoints="1" noAdjustHandles="1" noChangeArrowheads="1" noChangeShapeType="1" noCrop="1"/>
          </p:cNvPicPr>
          <p:nvPr userDrawn="1"/>
        </p:nvPicPr>
        <p:blipFill>
          <a:blip r:embed="rId2"/>
          <a:stretch>
            <a:fillRect/>
          </a:stretch>
        </p:blipFill>
        <p:spPr>
          <a:xfrm>
            <a:off x="0" y="892"/>
            <a:ext cx="12190415" cy="6867144"/>
          </a:xfrm>
          <a:prstGeom prst="rect">
            <a:avLst/>
          </a:prstGeom>
        </p:spPr>
      </p:pic>
      <p:sp>
        <p:nvSpPr>
          <p:cNvPr id="5" name="Title Placeholder 1">
            <a:extLst>
              <a:ext uri="{FF2B5EF4-FFF2-40B4-BE49-F238E27FC236}">
                <a16:creationId xmlns:a16="http://schemas.microsoft.com/office/drawing/2014/main" id="{F10AF4D1-AC90-77BD-2CEB-EF6358C2C950}"/>
              </a:ext>
            </a:extLst>
          </p:cNvPr>
          <p:cNvSpPr>
            <a:spLocks noGrp="1"/>
          </p:cNvSpPr>
          <p:nvPr>
            <p:ph type="title"/>
          </p:nvPr>
        </p:nvSpPr>
        <p:spPr>
          <a:xfrm>
            <a:off x="7127875" y="549304"/>
            <a:ext cx="4505961" cy="2063296"/>
          </a:xfrm>
          <a:prstGeom prst="rect">
            <a:avLst/>
          </a:prstGeom>
        </p:spPr>
        <p:txBody>
          <a:bodyPr vert="horz" lIns="0" tIns="0" rIns="0" bIns="0" rtlCol="0" anchor="b" anchorCtr="0">
            <a:noAutofit/>
          </a:bodyPr>
          <a:lstStyle>
            <a:lvl1pPr>
              <a:defRPr lang="en-US" sz="3600" b="0" dirty="0">
                <a:solidFill>
                  <a:schemeClr val="accent1"/>
                </a:solidFill>
              </a:defRPr>
            </a:lvl1pPr>
          </a:lstStyle>
          <a:p>
            <a:pPr lvl="0"/>
            <a:r>
              <a:rPr lang="en-GB"/>
              <a:t>Click to edit Master title style</a:t>
            </a:r>
            <a:endParaRPr lang="en-US"/>
          </a:p>
        </p:txBody>
      </p:sp>
      <p:sp>
        <p:nvSpPr>
          <p:cNvPr id="8" name="Subtitle 2">
            <a:extLst>
              <a:ext uri="{FF2B5EF4-FFF2-40B4-BE49-F238E27FC236}">
                <a16:creationId xmlns:a16="http://schemas.microsoft.com/office/drawing/2014/main" id="{2DAD66D3-7B5D-AAD1-59DD-61975F904650}"/>
              </a:ext>
            </a:extLst>
          </p:cNvPr>
          <p:cNvSpPr>
            <a:spLocks noGrp="1"/>
          </p:cNvSpPr>
          <p:nvPr>
            <p:ph type="subTitle" idx="1" hasCustomPrompt="1"/>
          </p:nvPr>
        </p:nvSpPr>
        <p:spPr>
          <a:xfrm>
            <a:off x="7127875" y="2679192"/>
            <a:ext cx="4505960" cy="533908"/>
          </a:xfrm>
          <a:prstGeom prst="rect">
            <a:avLst/>
          </a:prstGeom>
        </p:spPr>
        <p:txBody>
          <a:bodyPr/>
          <a:lstStyle>
            <a:lvl1pPr marL="0" indent="0" algn="l">
              <a:lnSpc>
                <a:spcPct val="90000"/>
              </a:lnSpc>
              <a:buNone/>
              <a:defRPr sz="2000">
                <a:solidFill>
                  <a:schemeClr val="bg1"/>
                </a:solidFill>
                <a:latin typeface="ServiceNow Sans" panose="020B05040401010101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6" name="Text Placeholder 9">
            <a:extLst>
              <a:ext uri="{FF2B5EF4-FFF2-40B4-BE49-F238E27FC236}">
                <a16:creationId xmlns:a16="http://schemas.microsoft.com/office/drawing/2014/main" id="{BEB4A520-4AB4-CC21-79D7-943D5670E7B1}"/>
              </a:ext>
            </a:extLst>
          </p:cNvPr>
          <p:cNvSpPr>
            <a:spLocks noGrp="1"/>
          </p:cNvSpPr>
          <p:nvPr>
            <p:ph type="body" sz="quarter" idx="14"/>
          </p:nvPr>
        </p:nvSpPr>
        <p:spPr>
          <a:xfrm>
            <a:off x="7127875" y="3371850"/>
            <a:ext cx="4508500" cy="26574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3" name="Picture 15">
            <a:extLst>
              <a:ext uri="{FF2B5EF4-FFF2-40B4-BE49-F238E27FC236}">
                <a16:creationId xmlns:a16="http://schemas.microsoft.com/office/drawing/2014/main" id="{498C7A9C-8675-46E8-947E-B06DDDD123E3}"/>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78373" y="6355437"/>
            <a:ext cx="980589" cy="280168"/>
          </a:xfrm>
          <a:prstGeom prst="rect">
            <a:avLst/>
          </a:prstGeom>
        </p:spPr>
      </p:pic>
      <p:sp>
        <p:nvSpPr>
          <p:cNvPr id="4" name="Slide Number Placeholder 5">
            <a:extLst>
              <a:ext uri="{FF2B5EF4-FFF2-40B4-BE49-F238E27FC236}">
                <a16:creationId xmlns:a16="http://schemas.microsoft.com/office/drawing/2014/main" id="{9BB5F778-CAA3-8302-995E-46A2CAD07A11}"/>
              </a:ext>
            </a:extLst>
          </p:cNvPr>
          <p:cNvSpPr txBox="1">
            <a:spLocks/>
          </p:cNvSpPr>
          <p:nvPr userDrawn="1"/>
        </p:nvSpPr>
        <p:spPr>
          <a:xfrm>
            <a:off x="11057990" y="6413253"/>
            <a:ext cx="578385" cy="228600"/>
          </a:xfrm>
          <a:prstGeom prst="rect">
            <a:avLst/>
          </a:prstGeom>
        </p:spPr>
        <p:txBody>
          <a:bodyPr lIns="0" rIns="0"/>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ea typeface="+mn-ea"/>
                <a:cs typeface="+mn-cs"/>
              </a:rPr>
              <a:pPr algn="r"/>
              <a:t>‹#›</a:t>
            </a:fld>
            <a:endParaRPr lang="en-US" sz="800" b="0" kern="1200">
              <a:solidFill>
                <a:schemeClr val="bg1"/>
              </a:solidFill>
              <a:ea typeface="+mn-ea"/>
              <a:cs typeface="+mn-cs"/>
            </a:endParaRPr>
          </a:p>
        </p:txBody>
      </p:sp>
      <p:sp>
        <p:nvSpPr>
          <p:cNvPr id="9" name="Text Placeholder 7">
            <a:extLst>
              <a:ext uri="{FF2B5EF4-FFF2-40B4-BE49-F238E27FC236}">
                <a16:creationId xmlns:a16="http://schemas.microsoft.com/office/drawing/2014/main" id="{BAF83101-321A-DD2E-DCD0-C08E55C01051}"/>
              </a:ext>
            </a:extLst>
          </p:cNvPr>
          <p:cNvSpPr>
            <a:spLocks noGrp="1"/>
          </p:cNvSpPr>
          <p:nvPr>
            <p:ph type="body" sz="quarter" idx="11" hasCustomPrompt="1"/>
          </p:nvPr>
        </p:nvSpPr>
        <p:spPr>
          <a:xfrm>
            <a:off x="1828798" y="6468451"/>
            <a:ext cx="9253538" cy="109728"/>
          </a:xfrm>
        </p:spPr>
        <p:txBody>
          <a:bodyPr anchor="b"/>
          <a:lstStyle>
            <a:lvl1pPr>
              <a:defRPr sz="800"/>
            </a:lvl1pPr>
            <a:lvl2pPr>
              <a:defRPr sz="600"/>
            </a:lvl2pPr>
            <a:lvl3pPr>
              <a:defRPr sz="600"/>
            </a:lvl3pPr>
            <a:lvl4pPr>
              <a:defRPr sz="600"/>
            </a:lvl4pPr>
            <a:lvl5pPr>
              <a:defRPr sz="600"/>
            </a:lvl5pPr>
          </a:lstStyle>
          <a:p>
            <a:pPr lvl="0"/>
            <a:r>
              <a:rPr lang="en-US"/>
              <a:t>Footer</a:t>
            </a:r>
          </a:p>
        </p:txBody>
      </p:sp>
    </p:spTree>
    <p:extLst>
      <p:ext uri="{BB962C8B-B14F-4D97-AF65-F5344CB8AC3E}">
        <p14:creationId xmlns:p14="http://schemas.microsoft.com/office/powerpoint/2010/main" val="334404866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Blue">
    <p:bg>
      <p:bgPr>
        <a:solidFill>
          <a:schemeClr val="bg2"/>
        </a:solidFill>
        <a:effectLst/>
      </p:bgPr>
    </p:bg>
    <p:spTree>
      <p:nvGrpSpPr>
        <p:cNvPr id="1" name=""/>
        <p:cNvGrpSpPr/>
        <p:nvPr/>
      </p:nvGrpSpPr>
      <p:grpSpPr>
        <a:xfrm>
          <a:off x="0" y="0"/>
          <a:ext cx="0" cy="0"/>
          <a:chOff x="0" y="0"/>
          <a:chExt cx="0" cy="0"/>
        </a:xfrm>
      </p:grpSpPr>
      <p:pic>
        <p:nvPicPr>
          <p:cNvPr id="10" name="Picture 9" descr="A blue and white background&#10;&#10;AI-generated content may be incorrect.">
            <a:extLst>
              <a:ext uri="{FF2B5EF4-FFF2-40B4-BE49-F238E27FC236}">
                <a16:creationId xmlns:a16="http://schemas.microsoft.com/office/drawing/2014/main" id="{15ECAD2C-127C-9BE4-04CA-7DC8FE568E01}"/>
              </a:ext>
            </a:extLst>
          </p:cNvPr>
          <p:cNvPicPr>
            <a:picLocks noGrp="1" noRot="1" noMove="1" noResize="1" noEditPoints="1" noAdjustHandles="1" noChangeArrowheads="1" noChangeShapeType="1" noCrop="1"/>
          </p:cNvPicPr>
          <p:nvPr userDrawn="1"/>
        </p:nvPicPr>
        <p:blipFill>
          <a:blip r:embed="rId2"/>
          <a:stretch>
            <a:fillRect/>
          </a:stretch>
        </p:blipFill>
        <p:spPr>
          <a:xfrm>
            <a:off x="-1" y="891"/>
            <a:ext cx="12190415" cy="6867144"/>
          </a:xfrm>
          <a:prstGeom prst="rect">
            <a:avLst/>
          </a:prstGeom>
        </p:spPr>
      </p:pic>
      <p:pic>
        <p:nvPicPr>
          <p:cNvPr id="9" name="Graphic 8">
            <a:extLst>
              <a:ext uri="{FF2B5EF4-FFF2-40B4-BE49-F238E27FC236}">
                <a16:creationId xmlns:a16="http://schemas.microsoft.com/office/drawing/2014/main" id="{D9061EC3-116F-BD6A-4028-131C8D5809F5}"/>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5374" y="5818344"/>
            <a:ext cx="3187701" cy="919772"/>
          </a:xfrm>
          <a:prstGeom prst="rect">
            <a:avLst/>
          </a:prstGeom>
        </p:spPr>
      </p:pic>
      <p:sp>
        <p:nvSpPr>
          <p:cNvPr id="2" name="Footer Placeholder 4">
            <a:extLst>
              <a:ext uri="{FF2B5EF4-FFF2-40B4-BE49-F238E27FC236}">
                <a16:creationId xmlns:a16="http://schemas.microsoft.com/office/drawing/2014/main" id="{02926F9F-7B80-A229-9C87-AA0CBA4A214B}"/>
              </a:ext>
            </a:extLst>
          </p:cNvPr>
          <p:cNvSpPr txBox="1">
            <a:spLocks/>
          </p:cNvSpPr>
          <p:nvPr userDrawn="1"/>
        </p:nvSpPr>
        <p:spPr>
          <a:xfrm>
            <a:off x="548641" y="6408532"/>
            <a:ext cx="2290669" cy="214746"/>
          </a:xfrm>
          <a:prstGeom prst="rect">
            <a:avLst/>
          </a:prstGeom>
        </p:spPr>
        <p:txBody>
          <a:bodyPr vert="horz" lIns="0" tIns="0" rIns="0" bIns="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l"/>
            <a:r>
              <a:rPr lang="en-US" sz="800">
                <a:solidFill>
                  <a:srgbClr val="FFFFFF">
                    <a:alpha val="50000"/>
                  </a:srgbClr>
                </a:solidFill>
              </a:rPr>
              <a:t>© </a:t>
            </a:r>
            <a:fld id="{635C48E5-65A8-4141-AD86-F973A2936CF1}" type="datetimeyyyy">
              <a:rPr lang="en-US" sz="800" smtClean="0">
                <a:solidFill>
                  <a:srgbClr val="FFFFFF">
                    <a:alpha val="50000"/>
                  </a:srgbClr>
                </a:solidFill>
              </a:rPr>
              <a:pPr algn="l"/>
              <a:t>2026</a:t>
            </a:fld>
            <a:r>
              <a:rPr lang="en-US" sz="800">
                <a:solidFill>
                  <a:srgbClr val="FFFFFF">
                    <a:alpha val="50000"/>
                  </a:srgbClr>
                </a:solidFill>
              </a:rPr>
              <a:t> ServiceNow, Inc. All Rights Reserved.</a:t>
            </a:r>
          </a:p>
        </p:txBody>
      </p:sp>
      <p:sp>
        <p:nvSpPr>
          <p:cNvPr id="3" name="Title 4">
            <a:extLst>
              <a:ext uri="{FF2B5EF4-FFF2-40B4-BE49-F238E27FC236}">
                <a16:creationId xmlns:a16="http://schemas.microsoft.com/office/drawing/2014/main" id="{C5BA791C-2748-8CEE-9674-5EA1C237725B}"/>
              </a:ext>
            </a:extLst>
          </p:cNvPr>
          <p:cNvSpPr>
            <a:spLocks noGrp="1"/>
          </p:cNvSpPr>
          <p:nvPr>
            <p:ph type="title" hasCustomPrompt="1"/>
          </p:nvPr>
        </p:nvSpPr>
        <p:spPr>
          <a:xfrm>
            <a:off x="548641" y="547688"/>
            <a:ext cx="11089323" cy="3589909"/>
          </a:xfrm>
        </p:spPr>
        <p:txBody>
          <a:bodyPr anchor="b"/>
          <a:lstStyle>
            <a:lvl1pPr>
              <a:lnSpc>
                <a:spcPct val="85000"/>
              </a:lnSpc>
              <a:defRPr sz="7200" b="1" i="0">
                <a:solidFill>
                  <a:schemeClr val="bg1"/>
                </a:solidFill>
                <a:latin typeface="ServiceNow Sans Display Bold" panose="020B0804040101010104" pitchFamily="34" charset="0"/>
              </a:defRPr>
            </a:lvl1pPr>
          </a:lstStyle>
          <a:p>
            <a:r>
              <a:rPr lang="en-US"/>
              <a:t>Click to edit style</a:t>
            </a:r>
          </a:p>
        </p:txBody>
      </p:sp>
      <p:sp>
        <p:nvSpPr>
          <p:cNvPr id="4" name="Text Placeholder 49">
            <a:extLst>
              <a:ext uri="{FF2B5EF4-FFF2-40B4-BE49-F238E27FC236}">
                <a16:creationId xmlns:a16="http://schemas.microsoft.com/office/drawing/2014/main" id="{F9596F73-FF6C-9658-E81B-E6DF210548B4}"/>
              </a:ext>
            </a:extLst>
          </p:cNvPr>
          <p:cNvSpPr>
            <a:spLocks noGrp="1"/>
          </p:cNvSpPr>
          <p:nvPr>
            <p:ph type="body" sz="quarter" idx="10"/>
          </p:nvPr>
        </p:nvSpPr>
        <p:spPr>
          <a:xfrm>
            <a:off x="548641" y="4139184"/>
            <a:ext cx="6387148" cy="890577"/>
          </a:xfrm>
          <a:prstGeom prst="rect">
            <a:avLst/>
          </a:prstGeom>
        </p:spPr>
        <p:txBody>
          <a:bodyPr lIns="0" tIns="0" rIns="0" bIns="0" anchor="b">
            <a:noAutofit/>
          </a:bodyPr>
          <a:lstStyle>
            <a:lvl1pPr marL="0" indent="0">
              <a:lnSpc>
                <a:spcPct val="90000"/>
              </a:lnSpc>
              <a:spcBef>
                <a:spcPts val="0"/>
              </a:spcBef>
              <a:spcAft>
                <a:spcPts val="200"/>
              </a:spcAft>
              <a:buFontTx/>
              <a:buNone/>
              <a:defRPr sz="2000" b="0" i="0" spc="0" baseline="0">
                <a:solidFill>
                  <a:schemeClr val="bg1"/>
                </a:solidFill>
                <a:latin typeface="ServiceNow Sans Medium" panose="020B0704040101010104" pitchFamily="34" charset="0"/>
                <a:cs typeface="ServiceNow Sans Medium" panose="020B0704040101010104" pitchFamily="34" charset="0"/>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5" name="Text Placeholder 51">
            <a:extLst>
              <a:ext uri="{FF2B5EF4-FFF2-40B4-BE49-F238E27FC236}">
                <a16:creationId xmlns:a16="http://schemas.microsoft.com/office/drawing/2014/main" id="{A96513D8-24C5-5D8B-00A4-D7582B868EC0}"/>
              </a:ext>
            </a:extLst>
          </p:cNvPr>
          <p:cNvSpPr>
            <a:spLocks noGrp="1"/>
          </p:cNvSpPr>
          <p:nvPr>
            <p:ph type="body" sz="quarter" idx="11"/>
          </p:nvPr>
        </p:nvSpPr>
        <p:spPr>
          <a:xfrm>
            <a:off x="548641" y="5133960"/>
            <a:ext cx="6387148" cy="514507"/>
          </a:xfrm>
          <a:prstGeom prst="rect">
            <a:avLst/>
          </a:prstGeom>
        </p:spPr>
        <p:txBody>
          <a:bodyPr lIns="0" tIns="0" rIns="0" bIns="0" anchor="t" anchorCtr="0">
            <a:noAutofit/>
          </a:bodyPr>
          <a:lstStyle>
            <a:lvl1pPr marL="0" indent="0">
              <a:lnSpc>
                <a:spcPct val="100000"/>
              </a:lnSpc>
              <a:spcBef>
                <a:spcPts val="0"/>
              </a:spcBef>
              <a:spcAft>
                <a:spcPts val="200"/>
              </a:spcAft>
              <a:buFontTx/>
              <a:buNone/>
              <a:defRPr sz="1600" b="0" i="0" spc="0" baseline="0">
                <a:solidFill>
                  <a:schemeClr val="bg1"/>
                </a:solidFill>
                <a:latin typeface="+mn-lt"/>
                <a:cs typeface="ServiceNow Sans Light" panose="020B0404040101010104" pitchFamily="34" charset="77"/>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spTree>
    <p:extLst>
      <p:ext uri="{BB962C8B-B14F-4D97-AF65-F5344CB8AC3E}">
        <p14:creationId xmlns:p14="http://schemas.microsoft.com/office/powerpoint/2010/main" val="50711046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eighted Right Content">
    <p:bg>
      <p:bgPr>
        <a:solidFill>
          <a:schemeClr val="bg2"/>
        </a:solidFill>
        <a:effectLst/>
      </p:bgPr>
    </p:bg>
    <p:spTree>
      <p:nvGrpSpPr>
        <p:cNvPr id="1" name=""/>
        <p:cNvGrpSpPr/>
        <p:nvPr/>
      </p:nvGrpSpPr>
      <p:grpSpPr>
        <a:xfrm>
          <a:off x="0" y="0"/>
          <a:ext cx="0" cy="0"/>
          <a:chOff x="0" y="0"/>
          <a:chExt cx="0" cy="0"/>
        </a:xfrm>
      </p:grpSpPr>
      <p:pic>
        <p:nvPicPr>
          <p:cNvPr id="2" name="Picture 1" descr="A blue and green background&#10;&#10;AI-generated content may be incorrect.">
            <a:extLst>
              <a:ext uri="{FF2B5EF4-FFF2-40B4-BE49-F238E27FC236}">
                <a16:creationId xmlns:a16="http://schemas.microsoft.com/office/drawing/2014/main" id="{FBE9F6A0-0D12-F0E6-B673-F9A504A72662}"/>
              </a:ext>
            </a:extLst>
          </p:cNvPr>
          <p:cNvPicPr>
            <a:picLocks noGrp="1" noRot="1" noMove="1" noResize="1" noEditPoints="1" noAdjustHandles="1" noChangeArrowheads="1" noChangeShapeType="1" noCrop="1"/>
          </p:cNvPicPr>
          <p:nvPr userDrawn="1"/>
        </p:nvPicPr>
        <p:blipFill>
          <a:blip r:embed="rId2"/>
          <a:stretch>
            <a:fillRect/>
          </a:stretch>
        </p:blipFill>
        <p:spPr>
          <a:xfrm>
            <a:off x="0" y="892"/>
            <a:ext cx="12190415" cy="6867144"/>
          </a:xfrm>
          <a:prstGeom prst="rect">
            <a:avLst/>
          </a:prstGeom>
        </p:spPr>
      </p:pic>
      <p:sp>
        <p:nvSpPr>
          <p:cNvPr id="9" name="Title Placeholder 1">
            <a:extLst>
              <a:ext uri="{FF2B5EF4-FFF2-40B4-BE49-F238E27FC236}">
                <a16:creationId xmlns:a16="http://schemas.microsoft.com/office/drawing/2014/main" id="{81263ADE-3D5D-1B56-C05D-9FC9268EF9BA}"/>
              </a:ext>
            </a:extLst>
          </p:cNvPr>
          <p:cNvSpPr>
            <a:spLocks noGrp="1"/>
          </p:cNvSpPr>
          <p:nvPr>
            <p:ph type="title"/>
          </p:nvPr>
        </p:nvSpPr>
        <p:spPr>
          <a:xfrm>
            <a:off x="548640" y="552798"/>
            <a:ext cx="4708526" cy="2063296"/>
          </a:xfrm>
          <a:prstGeom prst="rect">
            <a:avLst/>
          </a:prstGeom>
        </p:spPr>
        <p:txBody>
          <a:bodyPr vert="horz" lIns="0" tIns="0" rIns="0" bIns="0" rtlCol="0" anchor="b" anchorCtr="0">
            <a:noAutofit/>
          </a:bodyPr>
          <a:lstStyle>
            <a:lvl1pPr>
              <a:defRPr lang="en-US" sz="3600" b="0" dirty="0">
                <a:solidFill>
                  <a:schemeClr val="accent1"/>
                </a:solidFill>
              </a:defRPr>
            </a:lvl1pPr>
          </a:lstStyle>
          <a:p>
            <a:pPr lvl="0"/>
            <a:r>
              <a:rPr lang="en-GB"/>
              <a:t>Click to edit Master title style</a:t>
            </a:r>
            <a:endParaRPr lang="en-US"/>
          </a:p>
        </p:txBody>
      </p:sp>
      <p:sp>
        <p:nvSpPr>
          <p:cNvPr id="11" name="Subtitle 2">
            <a:extLst>
              <a:ext uri="{FF2B5EF4-FFF2-40B4-BE49-F238E27FC236}">
                <a16:creationId xmlns:a16="http://schemas.microsoft.com/office/drawing/2014/main" id="{B68115B3-F922-E3EE-B934-71FD40929CCE}"/>
              </a:ext>
            </a:extLst>
          </p:cNvPr>
          <p:cNvSpPr>
            <a:spLocks noGrp="1"/>
          </p:cNvSpPr>
          <p:nvPr>
            <p:ph type="subTitle" idx="1" hasCustomPrompt="1"/>
          </p:nvPr>
        </p:nvSpPr>
        <p:spPr>
          <a:xfrm>
            <a:off x="548640" y="2675834"/>
            <a:ext cx="4705986" cy="537266"/>
          </a:xfrm>
          <a:prstGeom prst="rect">
            <a:avLst/>
          </a:prstGeom>
        </p:spPr>
        <p:txBody>
          <a:bodyPr/>
          <a:lstStyle>
            <a:lvl1pPr marL="0" indent="0" algn="l">
              <a:lnSpc>
                <a:spcPct val="90000"/>
              </a:lnSpc>
              <a:buNone/>
              <a:defRPr sz="2000">
                <a:solidFill>
                  <a:schemeClr val="bg1"/>
                </a:solidFill>
                <a:latin typeface="ServiceNow Sans" panose="020B05040401010101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add text</a:t>
            </a:r>
          </a:p>
        </p:txBody>
      </p:sp>
      <p:sp>
        <p:nvSpPr>
          <p:cNvPr id="10" name="Text Placeholder 9">
            <a:extLst>
              <a:ext uri="{FF2B5EF4-FFF2-40B4-BE49-F238E27FC236}">
                <a16:creationId xmlns:a16="http://schemas.microsoft.com/office/drawing/2014/main" id="{33760FE8-534E-D18F-728C-6ADFA656AE2F}"/>
              </a:ext>
            </a:extLst>
          </p:cNvPr>
          <p:cNvSpPr>
            <a:spLocks noGrp="1"/>
          </p:cNvSpPr>
          <p:nvPr>
            <p:ph type="body" sz="quarter" idx="14"/>
          </p:nvPr>
        </p:nvSpPr>
        <p:spPr>
          <a:xfrm>
            <a:off x="549274" y="3371850"/>
            <a:ext cx="4705351" cy="26574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3" name="Picture 15">
            <a:extLst>
              <a:ext uri="{FF2B5EF4-FFF2-40B4-BE49-F238E27FC236}">
                <a16:creationId xmlns:a16="http://schemas.microsoft.com/office/drawing/2014/main" id="{2BAB24CE-AD75-835A-66C8-A1C52B3BAF71}"/>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78373" y="6355437"/>
            <a:ext cx="980589" cy="280168"/>
          </a:xfrm>
          <a:prstGeom prst="rect">
            <a:avLst/>
          </a:prstGeom>
        </p:spPr>
      </p:pic>
      <p:sp>
        <p:nvSpPr>
          <p:cNvPr id="4" name="Slide Number Placeholder 5">
            <a:extLst>
              <a:ext uri="{FF2B5EF4-FFF2-40B4-BE49-F238E27FC236}">
                <a16:creationId xmlns:a16="http://schemas.microsoft.com/office/drawing/2014/main" id="{9244617B-1C75-95D7-9BB0-65A4E4F191DB}"/>
              </a:ext>
            </a:extLst>
          </p:cNvPr>
          <p:cNvSpPr txBox="1">
            <a:spLocks/>
          </p:cNvSpPr>
          <p:nvPr userDrawn="1"/>
        </p:nvSpPr>
        <p:spPr>
          <a:xfrm>
            <a:off x="11057990" y="6413253"/>
            <a:ext cx="578385" cy="228600"/>
          </a:xfrm>
          <a:prstGeom prst="rect">
            <a:avLst/>
          </a:prstGeom>
        </p:spPr>
        <p:txBody>
          <a:bodyPr lIns="0" rIns="0"/>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ea typeface="+mn-ea"/>
                <a:cs typeface="+mn-cs"/>
              </a:rPr>
              <a:pPr algn="r"/>
              <a:t>‹#›</a:t>
            </a:fld>
            <a:endParaRPr lang="en-US" sz="800" b="0" kern="1200">
              <a:solidFill>
                <a:schemeClr val="bg1"/>
              </a:solidFill>
              <a:ea typeface="+mn-ea"/>
              <a:cs typeface="+mn-cs"/>
            </a:endParaRPr>
          </a:p>
        </p:txBody>
      </p:sp>
      <p:sp>
        <p:nvSpPr>
          <p:cNvPr id="13" name="Text Placeholder 7">
            <a:extLst>
              <a:ext uri="{FF2B5EF4-FFF2-40B4-BE49-F238E27FC236}">
                <a16:creationId xmlns:a16="http://schemas.microsoft.com/office/drawing/2014/main" id="{E96CCB4A-0353-FD0B-99FA-6DB1541387DB}"/>
              </a:ext>
            </a:extLst>
          </p:cNvPr>
          <p:cNvSpPr>
            <a:spLocks noGrp="1"/>
          </p:cNvSpPr>
          <p:nvPr>
            <p:ph type="body" sz="quarter" idx="11" hasCustomPrompt="1"/>
          </p:nvPr>
        </p:nvSpPr>
        <p:spPr>
          <a:xfrm>
            <a:off x="1828798" y="6468451"/>
            <a:ext cx="9253538" cy="109728"/>
          </a:xfrm>
        </p:spPr>
        <p:txBody>
          <a:bodyPr anchor="b"/>
          <a:lstStyle>
            <a:lvl1pPr>
              <a:defRPr sz="800"/>
            </a:lvl1pPr>
            <a:lvl2pPr>
              <a:defRPr sz="600"/>
            </a:lvl2pPr>
            <a:lvl3pPr>
              <a:defRPr sz="600"/>
            </a:lvl3pPr>
            <a:lvl4pPr>
              <a:defRPr sz="600"/>
            </a:lvl4pPr>
            <a:lvl5pPr>
              <a:defRPr sz="600"/>
            </a:lvl5pPr>
          </a:lstStyle>
          <a:p>
            <a:pPr lvl="0"/>
            <a:r>
              <a:rPr lang="en-US"/>
              <a:t>Footer</a:t>
            </a:r>
          </a:p>
        </p:txBody>
      </p:sp>
    </p:spTree>
    <p:extLst>
      <p:ext uri="{BB962C8B-B14F-4D97-AF65-F5344CB8AC3E}">
        <p14:creationId xmlns:p14="http://schemas.microsoft.com/office/powerpoint/2010/main" val="78002512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Weighted Right Graphic">
    <p:bg>
      <p:bgPr>
        <a:solidFill>
          <a:schemeClr val="bg2"/>
        </a:solidFill>
        <a:effectLst/>
      </p:bgPr>
    </p:bg>
    <p:spTree>
      <p:nvGrpSpPr>
        <p:cNvPr id="1" name=""/>
        <p:cNvGrpSpPr/>
        <p:nvPr/>
      </p:nvGrpSpPr>
      <p:grpSpPr>
        <a:xfrm>
          <a:off x="0" y="0"/>
          <a:ext cx="0" cy="0"/>
          <a:chOff x="0" y="0"/>
          <a:chExt cx="0" cy="0"/>
        </a:xfrm>
      </p:grpSpPr>
      <p:pic>
        <p:nvPicPr>
          <p:cNvPr id="8" name="Picture 7" descr="A blue and green background&#10;&#10;AI-generated content may be incorrect.">
            <a:extLst>
              <a:ext uri="{FF2B5EF4-FFF2-40B4-BE49-F238E27FC236}">
                <a16:creationId xmlns:a16="http://schemas.microsoft.com/office/drawing/2014/main" id="{C6E498CE-390C-2811-24F2-D35C99019748}"/>
              </a:ext>
            </a:extLst>
          </p:cNvPr>
          <p:cNvPicPr>
            <a:picLocks noGrp="1" noRot="1" noMove="1" noResize="1" noEditPoints="1" noAdjustHandles="1" noChangeArrowheads="1" noChangeShapeType="1" noCrop="1"/>
          </p:cNvPicPr>
          <p:nvPr userDrawn="1"/>
        </p:nvPicPr>
        <p:blipFill>
          <a:blip r:embed="rId2"/>
          <a:stretch>
            <a:fillRect/>
          </a:stretch>
        </p:blipFill>
        <p:spPr>
          <a:xfrm>
            <a:off x="-1" y="891"/>
            <a:ext cx="12192003" cy="6876288"/>
          </a:xfrm>
          <a:prstGeom prst="rect">
            <a:avLst/>
          </a:prstGeom>
        </p:spPr>
      </p:pic>
      <p:sp>
        <p:nvSpPr>
          <p:cNvPr id="4" name="Rounded Rectangle 4">
            <a:extLst>
              <a:ext uri="{FF2B5EF4-FFF2-40B4-BE49-F238E27FC236}">
                <a16:creationId xmlns:a16="http://schemas.microsoft.com/office/drawing/2014/main" id="{64AA4BB8-2B90-1372-A73D-7E3B12541336}"/>
              </a:ext>
              <a:ext uri="{C183D7F6-B498-43B3-948B-1728B52AA6E4}">
                <adec:decorative xmlns:adec="http://schemas.microsoft.com/office/drawing/2017/decorative" val="1"/>
              </a:ext>
            </a:extLst>
          </p:cNvPr>
          <p:cNvSpPr/>
          <p:nvPr userDrawn="1"/>
        </p:nvSpPr>
        <p:spPr>
          <a:xfrm>
            <a:off x="5440680" y="549551"/>
            <a:ext cx="6198023" cy="5635349"/>
          </a:xfrm>
          <a:prstGeom prst="roundRect">
            <a:avLst>
              <a:gd name="adj" fmla="val 2401"/>
            </a:avLst>
          </a:prstGeom>
          <a:solidFill>
            <a:schemeClr val="tx2">
              <a:alpha val="5289"/>
            </a:schemeClr>
          </a:solidFill>
          <a:ln w="6350">
            <a:solidFill>
              <a:schemeClr val="bg1"/>
            </a:solidFill>
          </a:ln>
          <a:scene3d>
            <a:camera prst="orthographicFront"/>
            <a:lightRig rig="brightRoom" dir="t">
              <a:rot lat="0" lon="0" rev="0"/>
            </a:lightRig>
          </a:scene3d>
          <a:sp3d extrusionH="38100" prstMaterial="translucentPowder">
            <a:bevelT w="139700" h="8890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sz="1600">
              <a:solidFill>
                <a:schemeClr val="tx1"/>
              </a:solidFill>
            </a:endParaRPr>
          </a:p>
        </p:txBody>
      </p:sp>
      <p:sp>
        <p:nvSpPr>
          <p:cNvPr id="3" name="Subtitle 2">
            <a:extLst>
              <a:ext uri="{FF2B5EF4-FFF2-40B4-BE49-F238E27FC236}">
                <a16:creationId xmlns:a16="http://schemas.microsoft.com/office/drawing/2014/main" id="{67B88B9F-154D-0340-14B7-A8055A5C4FA6}"/>
              </a:ext>
            </a:extLst>
          </p:cNvPr>
          <p:cNvSpPr>
            <a:spLocks noGrp="1"/>
          </p:cNvSpPr>
          <p:nvPr>
            <p:ph type="subTitle" idx="1"/>
          </p:nvPr>
        </p:nvSpPr>
        <p:spPr>
          <a:xfrm>
            <a:off x="548641" y="2679192"/>
            <a:ext cx="4705986" cy="533908"/>
          </a:xfrm>
          <a:prstGeom prst="rect">
            <a:avLst/>
          </a:prstGeom>
        </p:spPr>
        <p:txBody>
          <a:bodyPr/>
          <a:lstStyle>
            <a:lvl1pPr marL="0" indent="0" algn="l">
              <a:lnSpc>
                <a:spcPct val="90000"/>
              </a:lnSpc>
              <a:buNone/>
              <a:defRPr sz="2000">
                <a:solidFill>
                  <a:schemeClr val="bg1"/>
                </a:solidFill>
                <a:latin typeface="ServiceNow Sans" panose="020B05040401010101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6" name="Text Placeholder 9">
            <a:extLst>
              <a:ext uri="{FF2B5EF4-FFF2-40B4-BE49-F238E27FC236}">
                <a16:creationId xmlns:a16="http://schemas.microsoft.com/office/drawing/2014/main" id="{50438592-483E-C7A2-2B48-AA337F53868E}"/>
              </a:ext>
            </a:extLst>
          </p:cNvPr>
          <p:cNvSpPr>
            <a:spLocks noGrp="1"/>
          </p:cNvSpPr>
          <p:nvPr>
            <p:ph type="body" sz="quarter" idx="14"/>
          </p:nvPr>
        </p:nvSpPr>
        <p:spPr>
          <a:xfrm>
            <a:off x="549274" y="3371850"/>
            <a:ext cx="4705351" cy="26574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11" name="Picture 15">
            <a:extLst>
              <a:ext uri="{FF2B5EF4-FFF2-40B4-BE49-F238E27FC236}">
                <a16:creationId xmlns:a16="http://schemas.microsoft.com/office/drawing/2014/main" id="{D1E03ECE-510D-BE5E-A67D-F11B49E97375}"/>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78373" y="6355437"/>
            <a:ext cx="980589" cy="280168"/>
          </a:xfrm>
          <a:prstGeom prst="rect">
            <a:avLst/>
          </a:prstGeom>
        </p:spPr>
      </p:pic>
      <p:sp>
        <p:nvSpPr>
          <p:cNvPr id="12" name="Slide Number Placeholder 5">
            <a:extLst>
              <a:ext uri="{FF2B5EF4-FFF2-40B4-BE49-F238E27FC236}">
                <a16:creationId xmlns:a16="http://schemas.microsoft.com/office/drawing/2014/main" id="{6C9DE529-ED35-8925-F9BC-1D435BF2CAB3}"/>
              </a:ext>
            </a:extLst>
          </p:cNvPr>
          <p:cNvSpPr txBox="1">
            <a:spLocks/>
          </p:cNvSpPr>
          <p:nvPr userDrawn="1"/>
        </p:nvSpPr>
        <p:spPr>
          <a:xfrm>
            <a:off x="11057990" y="6413253"/>
            <a:ext cx="578385" cy="228600"/>
          </a:xfrm>
          <a:prstGeom prst="rect">
            <a:avLst/>
          </a:prstGeom>
        </p:spPr>
        <p:txBody>
          <a:bodyPr lIns="0" rIns="0"/>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ea typeface="+mn-ea"/>
                <a:cs typeface="+mn-cs"/>
              </a:rPr>
              <a:pPr algn="r"/>
              <a:t>‹#›</a:t>
            </a:fld>
            <a:endParaRPr lang="en-US" sz="800" b="0" kern="1200">
              <a:solidFill>
                <a:schemeClr val="bg1"/>
              </a:solidFill>
              <a:ea typeface="+mn-ea"/>
              <a:cs typeface="+mn-cs"/>
            </a:endParaRPr>
          </a:p>
        </p:txBody>
      </p:sp>
      <p:sp>
        <p:nvSpPr>
          <p:cNvPr id="2" name="Content Placeholder 5">
            <a:extLst>
              <a:ext uri="{FF2B5EF4-FFF2-40B4-BE49-F238E27FC236}">
                <a16:creationId xmlns:a16="http://schemas.microsoft.com/office/drawing/2014/main" id="{5D446322-4164-49A8-9BF7-6FF194103250}"/>
              </a:ext>
              <a:ext uri="{C183D7F6-B498-43B3-948B-1728B52AA6E4}">
                <adec:decorative xmlns:adec="http://schemas.microsoft.com/office/drawing/2017/decorative" val="1"/>
              </a:ext>
            </a:extLst>
          </p:cNvPr>
          <p:cNvSpPr>
            <a:spLocks noGrp="1"/>
          </p:cNvSpPr>
          <p:nvPr>
            <p:ph sz="quarter" idx="11"/>
          </p:nvPr>
        </p:nvSpPr>
        <p:spPr bwMode="invGray">
          <a:xfrm>
            <a:off x="5542754" y="658368"/>
            <a:ext cx="5989219" cy="5413248"/>
          </a:xfrm>
          <a:prstGeom prst="roundRect">
            <a:avLst>
              <a:gd name="adj" fmla="val 1337"/>
            </a:avLst>
          </a:prstGeom>
        </p:spPr>
        <p:txBody>
          <a:bodyPr/>
          <a:lstStyle>
            <a:lvl1pPr marL="0" indent="0">
              <a:lnSpc>
                <a:spcPct val="82000"/>
              </a:lnSpc>
              <a:spcBef>
                <a:spcPts val="1200"/>
              </a:spcBef>
              <a:buNone/>
              <a:defRPr sz="1400" spc="0" baseline="0">
                <a:solidFill>
                  <a:schemeClr val="bg1"/>
                </a:solidFill>
              </a:defRPr>
            </a:lvl1pPr>
            <a:lvl2pPr>
              <a:buNone/>
              <a:defRPr sz="1400">
                <a:solidFill>
                  <a:schemeClr val="bg2"/>
                </a:solidFill>
              </a:defRPr>
            </a:lvl2pPr>
          </a:lstStyle>
          <a:p>
            <a:pPr lvl="0"/>
            <a:r>
              <a:rPr lang="en-GB"/>
              <a:t>Click to edit Master text styles</a:t>
            </a:r>
          </a:p>
        </p:txBody>
      </p:sp>
      <p:sp>
        <p:nvSpPr>
          <p:cNvPr id="5" name="Title 4">
            <a:extLst>
              <a:ext uri="{FF2B5EF4-FFF2-40B4-BE49-F238E27FC236}">
                <a16:creationId xmlns:a16="http://schemas.microsoft.com/office/drawing/2014/main" id="{AE16A644-0F66-D4A3-C593-B09DD3254C69}"/>
              </a:ext>
            </a:extLst>
          </p:cNvPr>
          <p:cNvSpPr>
            <a:spLocks noGrp="1"/>
          </p:cNvSpPr>
          <p:nvPr>
            <p:ph type="title" hasCustomPrompt="1"/>
          </p:nvPr>
        </p:nvSpPr>
        <p:spPr>
          <a:xfrm>
            <a:off x="548641" y="549551"/>
            <a:ext cx="4705986" cy="2066543"/>
          </a:xfrm>
        </p:spPr>
        <p:txBody>
          <a:bodyPr anchor="b"/>
          <a:lstStyle>
            <a:lvl1pPr>
              <a:defRPr sz="3600">
                <a:solidFill>
                  <a:schemeClr val="accent1"/>
                </a:solidFill>
              </a:defRPr>
            </a:lvl1pPr>
          </a:lstStyle>
          <a:p>
            <a:r>
              <a:rPr lang="en-US" dirty="0"/>
              <a:t>Click to add title</a:t>
            </a:r>
          </a:p>
        </p:txBody>
      </p:sp>
      <p:sp>
        <p:nvSpPr>
          <p:cNvPr id="9" name="Text Placeholder 7">
            <a:extLst>
              <a:ext uri="{FF2B5EF4-FFF2-40B4-BE49-F238E27FC236}">
                <a16:creationId xmlns:a16="http://schemas.microsoft.com/office/drawing/2014/main" id="{8643E456-7985-8475-E7A9-4E29D62F5C1F}"/>
              </a:ext>
            </a:extLst>
          </p:cNvPr>
          <p:cNvSpPr>
            <a:spLocks noGrp="1"/>
          </p:cNvSpPr>
          <p:nvPr>
            <p:ph type="body" sz="quarter" idx="15" hasCustomPrompt="1"/>
          </p:nvPr>
        </p:nvSpPr>
        <p:spPr>
          <a:xfrm>
            <a:off x="5542754" y="6468451"/>
            <a:ext cx="5539581" cy="109728"/>
          </a:xfrm>
        </p:spPr>
        <p:txBody>
          <a:bodyPr anchor="b"/>
          <a:lstStyle>
            <a:lvl1pPr>
              <a:defRPr sz="800"/>
            </a:lvl1pPr>
            <a:lvl2pPr>
              <a:defRPr sz="600"/>
            </a:lvl2pPr>
            <a:lvl3pPr>
              <a:defRPr sz="600"/>
            </a:lvl3pPr>
            <a:lvl4pPr>
              <a:defRPr sz="600"/>
            </a:lvl4pPr>
            <a:lvl5pPr>
              <a:defRPr sz="600"/>
            </a:lvl5pPr>
          </a:lstStyle>
          <a:p>
            <a:pPr lvl="0"/>
            <a:r>
              <a:rPr lang="en-US"/>
              <a:t>Footer</a:t>
            </a:r>
          </a:p>
        </p:txBody>
      </p:sp>
    </p:spTree>
    <p:extLst>
      <p:ext uri="{BB962C8B-B14F-4D97-AF65-F5344CB8AC3E}">
        <p14:creationId xmlns:p14="http://schemas.microsoft.com/office/powerpoint/2010/main" val="404470553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Weighted Left Graphic">
    <p:bg>
      <p:bgPr>
        <a:solidFill>
          <a:schemeClr val="bg2"/>
        </a:solidFill>
        <a:effectLst/>
      </p:bgPr>
    </p:bg>
    <p:spTree>
      <p:nvGrpSpPr>
        <p:cNvPr id="1" name=""/>
        <p:cNvGrpSpPr/>
        <p:nvPr/>
      </p:nvGrpSpPr>
      <p:grpSpPr>
        <a:xfrm>
          <a:off x="0" y="0"/>
          <a:ext cx="0" cy="0"/>
          <a:chOff x="0" y="0"/>
          <a:chExt cx="0" cy="0"/>
        </a:xfrm>
      </p:grpSpPr>
      <p:pic>
        <p:nvPicPr>
          <p:cNvPr id="7" name="Picture 6" descr="A blue and green background&#10;&#10;AI-generated content may be incorrect.">
            <a:extLst>
              <a:ext uri="{FF2B5EF4-FFF2-40B4-BE49-F238E27FC236}">
                <a16:creationId xmlns:a16="http://schemas.microsoft.com/office/drawing/2014/main" id="{8E399009-36DD-2E47-1758-98F32D97C64C}"/>
              </a:ext>
            </a:extLst>
          </p:cNvPr>
          <p:cNvPicPr>
            <a:picLocks noGrp="1" noRot="1" noMove="1" noResize="1" noEditPoints="1" noAdjustHandles="1" noChangeArrowheads="1" noChangeShapeType="1" noCrop="1"/>
          </p:cNvPicPr>
          <p:nvPr userDrawn="1"/>
        </p:nvPicPr>
        <p:blipFill>
          <a:blip r:embed="rId2"/>
          <a:stretch>
            <a:fillRect/>
          </a:stretch>
        </p:blipFill>
        <p:spPr>
          <a:xfrm>
            <a:off x="-1" y="891"/>
            <a:ext cx="12190415" cy="6867144"/>
          </a:xfrm>
          <a:prstGeom prst="rect">
            <a:avLst/>
          </a:prstGeom>
        </p:spPr>
      </p:pic>
      <p:sp>
        <p:nvSpPr>
          <p:cNvPr id="2" name="Rounded Rectangle 4">
            <a:extLst>
              <a:ext uri="{FF2B5EF4-FFF2-40B4-BE49-F238E27FC236}">
                <a16:creationId xmlns:a16="http://schemas.microsoft.com/office/drawing/2014/main" id="{73DF4A29-42FE-194E-745F-9A77294E21D0}"/>
              </a:ext>
              <a:ext uri="{C183D7F6-B498-43B3-948B-1728B52AA6E4}">
                <adec:decorative xmlns:adec="http://schemas.microsoft.com/office/drawing/2017/decorative" val="1"/>
              </a:ext>
            </a:extLst>
          </p:cNvPr>
          <p:cNvSpPr/>
          <p:nvPr userDrawn="1"/>
        </p:nvSpPr>
        <p:spPr>
          <a:xfrm>
            <a:off x="546099" y="549275"/>
            <a:ext cx="6198023" cy="5632704"/>
          </a:xfrm>
          <a:prstGeom prst="roundRect">
            <a:avLst>
              <a:gd name="adj" fmla="val 2401"/>
            </a:avLst>
          </a:prstGeom>
          <a:solidFill>
            <a:schemeClr val="tx2">
              <a:alpha val="5289"/>
            </a:schemeClr>
          </a:solidFill>
          <a:ln w="6350">
            <a:solidFill>
              <a:schemeClr val="bg1"/>
            </a:solidFill>
          </a:ln>
          <a:scene3d>
            <a:camera prst="orthographicFront"/>
            <a:lightRig rig="brightRoom" dir="t">
              <a:rot lat="0" lon="0" rev="0"/>
            </a:lightRig>
          </a:scene3d>
          <a:sp3d extrusionH="38100" prstMaterial="translucentPowder">
            <a:bevelT w="139700" h="8890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sz="1600">
              <a:solidFill>
                <a:schemeClr val="tx1"/>
              </a:solidFill>
            </a:endParaRPr>
          </a:p>
        </p:txBody>
      </p:sp>
      <p:sp>
        <p:nvSpPr>
          <p:cNvPr id="5" name="Content Placeholder 5">
            <a:extLst>
              <a:ext uri="{FF2B5EF4-FFF2-40B4-BE49-F238E27FC236}">
                <a16:creationId xmlns:a16="http://schemas.microsoft.com/office/drawing/2014/main" id="{81F30B64-0B24-CDA0-E9C1-8FF5BD6DE5BC}"/>
              </a:ext>
              <a:ext uri="{C183D7F6-B498-43B3-948B-1728B52AA6E4}">
                <adec:decorative xmlns:adec="http://schemas.microsoft.com/office/drawing/2017/decorative" val="1"/>
              </a:ext>
            </a:extLst>
          </p:cNvPr>
          <p:cNvSpPr>
            <a:spLocks noGrp="1"/>
          </p:cNvSpPr>
          <p:nvPr>
            <p:ph sz="quarter" idx="11"/>
          </p:nvPr>
        </p:nvSpPr>
        <p:spPr bwMode="invGray">
          <a:xfrm>
            <a:off x="650501" y="658368"/>
            <a:ext cx="5989219" cy="5413248"/>
          </a:xfrm>
          <a:prstGeom prst="roundRect">
            <a:avLst>
              <a:gd name="adj" fmla="val 1337"/>
            </a:avLst>
          </a:prstGeom>
        </p:spPr>
        <p:txBody>
          <a:bodyPr/>
          <a:lstStyle>
            <a:lvl1pPr marL="0" indent="0">
              <a:lnSpc>
                <a:spcPct val="82000"/>
              </a:lnSpc>
              <a:spcBef>
                <a:spcPts val="1200"/>
              </a:spcBef>
              <a:buNone/>
              <a:defRPr sz="1400" spc="0" baseline="0">
                <a:solidFill>
                  <a:schemeClr val="bg1"/>
                </a:solidFill>
              </a:defRPr>
            </a:lvl1pPr>
            <a:lvl2pPr>
              <a:buNone/>
              <a:defRPr sz="1400">
                <a:solidFill>
                  <a:schemeClr val="bg2"/>
                </a:solidFill>
              </a:defRPr>
            </a:lvl2pPr>
          </a:lstStyle>
          <a:p>
            <a:pPr lvl="0"/>
            <a:r>
              <a:rPr lang="en-GB"/>
              <a:t>Click to edit Master text styles</a:t>
            </a:r>
          </a:p>
        </p:txBody>
      </p:sp>
      <p:sp>
        <p:nvSpPr>
          <p:cNvPr id="11" name="Title Placeholder 1">
            <a:extLst>
              <a:ext uri="{FF2B5EF4-FFF2-40B4-BE49-F238E27FC236}">
                <a16:creationId xmlns:a16="http://schemas.microsoft.com/office/drawing/2014/main" id="{5A016A90-20DF-68A2-6D3E-8F2A7E80B38F}"/>
              </a:ext>
            </a:extLst>
          </p:cNvPr>
          <p:cNvSpPr>
            <a:spLocks noGrp="1"/>
          </p:cNvSpPr>
          <p:nvPr>
            <p:ph type="title"/>
          </p:nvPr>
        </p:nvSpPr>
        <p:spPr>
          <a:xfrm>
            <a:off x="7127874" y="549275"/>
            <a:ext cx="4514852" cy="2063296"/>
          </a:xfrm>
          <a:prstGeom prst="rect">
            <a:avLst/>
          </a:prstGeom>
        </p:spPr>
        <p:txBody>
          <a:bodyPr vert="horz" lIns="0" tIns="0" rIns="0" bIns="0" rtlCol="0" anchor="b" anchorCtr="0">
            <a:noAutofit/>
          </a:bodyPr>
          <a:lstStyle>
            <a:lvl1pPr>
              <a:defRPr lang="en-US" sz="3600" b="0" dirty="0">
                <a:solidFill>
                  <a:schemeClr val="accent1"/>
                </a:solidFill>
              </a:defRPr>
            </a:lvl1pPr>
          </a:lstStyle>
          <a:p>
            <a:pPr lvl="0"/>
            <a:r>
              <a:rPr lang="en-GB"/>
              <a:t>Click to edit Master title style</a:t>
            </a:r>
            <a:endParaRPr lang="en-US"/>
          </a:p>
        </p:txBody>
      </p:sp>
      <p:sp>
        <p:nvSpPr>
          <p:cNvPr id="3" name="Subtitle 2">
            <a:extLst>
              <a:ext uri="{FF2B5EF4-FFF2-40B4-BE49-F238E27FC236}">
                <a16:creationId xmlns:a16="http://schemas.microsoft.com/office/drawing/2014/main" id="{3A073398-5049-A061-DAA7-D754E169ECF0}"/>
              </a:ext>
            </a:extLst>
          </p:cNvPr>
          <p:cNvSpPr>
            <a:spLocks noGrp="1"/>
          </p:cNvSpPr>
          <p:nvPr>
            <p:ph type="subTitle" idx="1"/>
          </p:nvPr>
        </p:nvSpPr>
        <p:spPr>
          <a:xfrm>
            <a:off x="7127875" y="2679192"/>
            <a:ext cx="4514852" cy="533908"/>
          </a:xfrm>
          <a:prstGeom prst="rect">
            <a:avLst/>
          </a:prstGeom>
        </p:spPr>
        <p:txBody>
          <a:bodyPr/>
          <a:lstStyle>
            <a:lvl1pPr marL="0" indent="0" algn="l">
              <a:lnSpc>
                <a:spcPct val="90000"/>
              </a:lnSpc>
              <a:buNone/>
              <a:defRPr sz="2000">
                <a:solidFill>
                  <a:schemeClr val="bg1"/>
                </a:solidFill>
                <a:latin typeface="ServiceNow Sans" panose="020B05040401010101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Text Placeholder 9">
            <a:extLst>
              <a:ext uri="{FF2B5EF4-FFF2-40B4-BE49-F238E27FC236}">
                <a16:creationId xmlns:a16="http://schemas.microsoft.com/office/drawing/2014/main" id="{537CB648-B80B-9A00-C8B4-703842420EA0}"/>
              </a:ext>
            </a:extLst>
          </p:cNvPr>
          <p:cNvSpPr>
            <a:spLocks noGrp="1"/>
          </p:cNvSpPr>
          <p:nvPr>
            <p:ph type="body" sz="quarter" idx="14"/>
          </p:nvPr>
        </p:nvSpPr>
        <p:spPr>
          <a:xfrm>
            <a:off x="7127874" y="3371850"/>
            <a:ext cx="4508501" cy="2657475"/>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pic>
        <p:nvPicPr>
          <p:cNvPr id="8" name="Picture 15">
            <a:extLst>
              <a:ext uri="{FF2B5EF4-FFF2-40B4-BE49-F238E27FC236}">
                <a16:creationId xmlns:a16="http://schemas.microsoft.com/office/drawing/2014/main" id="{8F4E6225-88C5-7E4C-D695-21CB37DC1CDF}"/>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78373" y="6355437"/>
            <a:ext cx="980589" cy="280168"/>
          </a:xfrm>
          <a:prstGeom prst="rect">
            <a:avLst/>
          </a:prstGeom>
        </p:spPr>
      </p:pic>
      <p:sp>
        <p:nvSpPr>
          <p:cNvPr id="9" name="Slide Number Placeholder 5">
            <a:extLst>
              <a:ext uri="{FF2B5EF4-FFF2-40B4-BE49-F238E27FC236}">
                <a16:creationId xmlns:a16="http://schemas.microsoft.com/office/drawing/2014/main" id="{DE1ABF3D-72CA-BD8C-D351-6496E8BE4908}"/>
              </a:ext>
            </a:extLst>
          </p:cNvPr>
          <p:cNvSpPr txBox="1">
            <a:spLocks/>
          </p:cNvSpPr>
          <p:nvPr userDrawn="1"/>
        </p:nvSpPr>
        <p:spPr>
          <a:xfrm>
            <a:off x="11057990" y="6413253"/>
            <a:ext cx="578385" cy="228600"/>
          </a:xfrm>
          <a:prstGeom prst="rect">
            <a:avLst/>
          </a:prstGeom>
        </p:spPr>
        <p:txBody>
          <a:bodyPr lIns="0" rIns="0"/>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ea typeface="+mn-ea"/>
                <a:cs typeface="+mn-cs"/>
              </a:rPr>
              <a:pPr algn="r"/>
              <a:t>‹#›</a:t>
            </a:fld>
            <a:endParaRPr lang="en-US" sz="800" b="0" kern="1200">
              <a:solidFill>
                <a:schemeClr val="bg1"/>
              </a:solidFill>
              <a:ea typeface="+mn-ea"/>
              <a:cs typeface="+mn-cs"/>
            </a:endParaRPr>
          </a:p>
        </p:txBody>
      </p:sp>
      <p:sp>
        <p:nvSpPr>
          <p:cNvPr id="12" name="Text Placeholder 7">
            <a:extLst>
              <a:ext uri="{FF2B5EF4-FFF2-40B4-BE49-F238E27FC236}">
                <a16:creationId xmlns:a16="http://schemas.microsoft.com/office/drawing/2014/main" id="{0FCC0E62-3E81-41B1-EAD1-0F3CD846850E}"/>
              </a:ext>
            </a:extLst>
          </p:cNvPr>
          <p:cNvSpPr>
            <a:spLocks noGrp="1"/>
          </p:cNvSpPr>
          <p:nvPr>
            <p:ph type="body" sz="quarter" idx="15" hasCustomPrompt="1"/>
          </p:nvPr>
        </p:nvSpPr>
        <p:spPr>
          <a:xfrm>
            <a:off x="1828798" y="6468451"/>
            <a:ext cx="9253538" cy="109728"/>
          </a:xfrm>
        </p:spPr>
        <p:txBody>
          <a:bodyPr anchor="b"/>
          <a:lstStyle>
            <a:lvl1pPr>
              <a:defRPr sz="800"/>
            </a:lvl1pPr>
            <a:lvl2pPr>
              <a:defRPr sz="600"/>
            </a:lvl2pPr>
            <a:lvl3pPr>
              <a:defRPr sz="600"/>
            </a:lvl3pPr>
            <a:lvl4pPr>
              <a:defRPr sz="600"/>
            </a:lvl4pPr>
            <a:lvl5pPr>
              <a:defRPr sz="600"/>
            </a:lvl5pPr>
          </a:lstStyle>
          <a:p>
            <a:pPr lvl="0"/>
            <a:r>
              <a:rPr lang="en-US"/>
              <a:t>Footer</a:t>
            </a:r>
          </a:p>
        </p:txBody>
      </p:sp>
    </p:spTree>
    <p:extLst>
      <p:ext uri="{BB962C8B-B14F-4D97-AF65-F5344CB8AC3E}">
        <p14:creationId xmlns:p14="http://schemas.microsoft.com/office/powerpoint/2010/main" val="244200141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eighted Right Photo">
    <p:bg>
      <p:bgPr>
        <a:solidFill>
          <a:schemeClr val="bg2"/>
        </a:solidFill>
        <a:effectLst/>
      </p:bgPr>
    </p:bg>
    <p:spTree>
      <p:nvGrpSpPr>
        <p:cNvPr id="1" name=""/>
        <p:cNvGrpSpPr/>
        <p:nvPr/>
      </p:nvGrpSpPr>
      <p:grpSpPr>
        <a:xfrm>
          <a:off x="0" y="0"/>
          <a:ext cx="0" cy="0"/>
          <a:chOff x="0" y="0"/>
          <a:chExt cx="0" cy="0"/>
        </a:xfrm>
      </p:grpSpPr>
      <p:pic>
        <p:nvPicPr>
          <p:cNvPr id="4" name="Picture 3" descr="A blue and green background&#10;&#10;AI-generated content may be incorrect.">
            <a:extLst>
              <a:ext uri="{FF2B5EF4-FFF2-40B4-BE49-F238E27FC236}">
                <a16:creationId xmlns:a16="http://schemas.microsoft.com/office/drawing/2014/main" id="{82EFFC50-F3C3-F69D-CAC1-B94C062D4517}"/>
              </a:ext>
            </a:extLst>
          </p:cNvPr>
          <p:cNvPicPr>
            <a:picLocks noGrp="1" noRot="1" noMove="1" noResize="1" noEditPoints="1" noAdjustHandles="1" noChangeArrowheads="1" noChangeShapeType="1" noCrop="1"/>
          </p:cNvPicPr>
          <p:nvPr userDrawn="1"/>
        </p:nvPicPr>
        <p:blipFill>
          <a:blip r:embed="rId2"/>
          <a:stretch>
            <a:fillRect/>
          </a:stretch>
        </p:blipFill>
        <p:spPr>
          <a:xfrm>
            <a:off x="-1" y="891"/>
            <a:ext cx="12190415" cy="6867144"/>
          </a:xfrm>
          <a:prstGeom prst="rect">
            <a:avLst/>
          </a:prstGeom>
        </p:spPr>
      </p:pic>
      <p:sp>
        <p:nvSpPr>
          <p:cNvPr id="2" name="Rounded Rectangle 4">
            <a:extLst>
              <a:ext uri="{FF2B5EF4-FFF2-40B4-BE49-F238E27FC236}">
                <a16:creationId xmlns:a16="http://schemas.microsoft.com/office/drawing/2014/main" id="{13F22916-BBD8-E47E-F84A-F874D358EAD6}"/>
              </a:ext>
              <a:ext uri="{C183D7F6-B498-43B3-948B-1728B52AA6E4}">
                <adec:decorative xmlns:adec="http://schemas.microsoft.com/office/drawing/2017/decorative" val="1"/>
              </a:ext>
            </a:extLst>
          </p:cNvPr>
          <p:cNvSpPr/>
          <p:nvPr userDrawn="1"/>
        </p:nvSpPr>
        <p:spPr>
          <a:xfrm>
            <a:off x="5438352" y="549274"/>
            <a:ext cx="6198023" cy="5634779"/>
          </a:xfrm>
          <a:prstGeom prst="roundRect">
            <a:avLst>
              <a:gd name="adj" fmla="val 2401"/>
            </a:avLst>
          </a:prstGeom>
          <a:solidFill>
            <a:schemeClr val="tx2">
              <a:alpha val="5289"/>
            </a:schemeClr>
          </a:solidFill>
          <a:ln w="6350">
            <a:solidFill>
              <a:schemeClr val="bg1"/>
            </a:solidFill>
          </a:ln>
          <a:scene3d>
            <a:camera prst="orthographicFront"/>
            <a:lightRig rig="brightRoom" dir="t">
              <a:rot lat="0" lon="0" rev="0"/>
            </a:lightRig>
          </a:scene3d>
          <a:sp3d extrusionH="38100" prstMaterial="translucentPowder">
            <a:bevelT w="139700" h="8890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sz="1600">
              <a:solidFill>
                <a:schemeClr val="tx1"/>
              </a:solidFill>
            </a:endParaRPr>
          </a:p>
        </p:txBody>
      </p:sp>
      <p:sp>
        <p:nvSpPr>
          <p:cNvPr id="9" name="Picture Placeholder 8">
            <a:extLst>
              <a:ext uri="{FF2B5EF4-FFF2-40B4-BE49-F238E27FC236}">
                <a16:creationId xmlns:a16="http://schemas.microsoft.com/office/drawing/2014/main" id="{2C5D6F28-4C1C-30BB-9950-0DDDF286D180}"/>
              </a:ext>
            </a:extLst>
          </p:cNvPr>
          <p:cNvSpPr>
            <a:spLocks noGrp="1"/>
          </p:cNvSpPr>
          <p:nvPr>
            <p:ph type="pic" sz="quarter" idx="13" hasCustomPrompt="1"/>
          </p:nvPr>
        </p:nvSpPr>
        <p:spPr>
          <a:xfrm>
            <a:off x="5542754" y="657922"/>
            <a:ext cx="5989320" cy="5413248"/>
          </a:xfrm>
          <a:prstGeom prst="roundRect">
            <a:avLst>
              <a:gd name="adj" fmla="val 1330"/>
            </a:avLst>
          </a:prstGeom>
        </p:spPr>
        <p:txBody>
          <a:bodyPr/>
          <a:lstStyle/>
          <a:p>
            <a:r>
              <a:rPr lang="en-US"/>
              <a:t>Click to edit</a:t>
            </a:r>
          </a:p>
        </p:txBody>
      </p:sp>
      <p:sp>
        <p:nvSpPr>
          <p:cNvPr id="15" name="Title 1">
            <a:extLst>
              <a:ext uri="{FF2B5EF4-FFF2-40B4-BE49-F238E27FC236}">
                <a16:creationId xmlns:a16="http://schemas.microsoft.com/office/drawing/2014/main" id="{32114F39-24A1-EA74-0A3E-C7DA5EF17CD4}"/>
              </a:ext>
            </a:extLst>
          </p:cNvPr>
          <p:cNvSpPr>
            <a:spLocks noGrp="1"/>
          </p:cNvSpPr>
          <p:nvPr>
            <p:ph type="title"/>
          </p:nvPr>
        </p:nvSpPr>
        <p:spPr>
          <a:xfrm>
            <a:off x="548640" y="549274"/>
            <a:ext cx="4505960" cy="3053843"/>
          </a:xfrm>
          <a:prstGeom prst="rect">
            <a:avLst/>
          </a:prstGeom>
        </p:spPr>
        <p:txBody>
          <a:bodyPr vert="horz" lIns="0" tIns="0" rIns="0" bIns="0" rtlCol="0" anchor="b" anchorCtr="0">
            <a:noAutofit/>
          </a:bodyPr>
          <a:lstStyle>
            <a:lvl1pPr>
              <a:defRPr lang="en-US" b="0" spc="0">
                <a:solidFill>
                  <a:schemeClr val="accent1"/>
                </a:solidFill>
              </a:defRPr>
            </a:lvl1pPr>
          </a:lstStyle>
          <a:p>
            <a:pPr lvl="0"/>
            <a:r>
              <a:rPr lang="en-GB"/>
              <a:t>Click to edit Master title style</a:t>
            </a:r>
            <a:endParaRPr lang="en-US"/>
          </a:p>
        </p:txBody>
      </p:sp>
      <p:sp>
        <p:nvSpPr>
          <p:cNvPr id="7" name="Text Placeholder 7">
            <a:extLst>
              <a:ext uri="{FF2B5EF4-FFF2-40B4-BE49-F238E27FC236}">
                <a16:creationId xmlns:a16="http://schemas.microsoft.com/office/drawing/2014/main" id="{5F21B0F9-D54B-3CEC-A8D2-0165C0F07422}"/>
              </a:ext>
            </a:extLst>
          </p:cNvPr>
          <p:cNvSpPr>
            <a:spLocks noGrp="1"/>
          </p:cNvSpPr>
          <p:nvPr>
            <p:ph type="body" sz="quarter" idx="12"/>
          </p:nvPr>
        </p:nvSpPr>
        <p:spPr>
          <a:xfrm>
            <a:off x="548640" y="3689685"/>
            <a:ext cx="4505960" cy="2495216"/>
          </a:xfrm>
          <a:prstGeom prst="rect">
            <a:avLst/>
          </a:prstGeom>
        </p:spPr>
        <p:txBody>
          <a:bodyPr vert="horz" lIns="0" tIns="0" rIns="0" bIns="0" rtlCol="0">
            <a:noAutofit/>
          </a:bodyPr>
          <a:lstStyle>
            <a:lvl1pPr>
              <a:defRPr lang="en-US" sz="1800" b="0" i="0" spc="0">
                <a:solidFill>
                  <a:schemeClr val="bg1"/>
                </a:solidFill>
                <a:latin typeface="ServiceNow Sans Light" panose="020B0404040101010104" pitchFamily="34" charset="77"/>
                <a:cs typeface="ServiceNow Sans Light" panose="020B0404040101010104" pitchFamily="34" charset="77"/>
              </a:defRPr>
            </a:lvl1pPr>
          </a:lstStyle>
          <a:p>
            <a:pPr lvl="0">
              <a:buFont typeface="ServiceNow Sans" panose="020B0504040101010104" pitchFamily="34" charset="0"/>
              <a:buNone/>
            </a:pPr>
            <a:r>
              <a:rPr lang="en-GB"/>
              <a:t>Click to edit Master text styles</a:t>
            </a:r>
          </a:p>
        </p:txBody>
      </p:sp>
      <p:pic>
        <p:nvPicPr>
          <p:cNvPr id="6" name="Picture 15">
            <a:extLst>
              <a:ext uri="{FF2B5EF4-FFF2-40B4-BE49-F238E27FC236}">
                <a16:creationId xmlns:a16="http://schemas.microsoft.com/office/drawing/2014/main" id="{25112533-991F-B995-5695-A15D01814C65}"/>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78373" y="6355437"/>
            <a:ext cx="980589" cy="280168"/>
          </a:xfrm>
          <a:prstGeom prst="rect">
            <a:avLst/>
          </a:prstGeom>
        </p:spPr>
      </p:pic>
      <p:sp>
        <p:nvSpPr>
          <p:cNvPr id="8" name="Slide Number Placeholder 5">
            <a:extLst>
              <a:ext uri="{FF2B5EF4-FFF2-40B4-BE49-F238E27FC236}">
                <a16:creationId xmlns:a16="http://schemas.microsoft.com/office/drawing/2014/main" id="{9AFC5335-F427-BE83-68F1-81695129BB8C}"/>
              </a:ext>
            </a:extLst>
          </p:cNvPr>
          <p:cNvSpPr txBox="1">
            <a:spLocks/>
          </p:cNvSpPr>
          <p:nvPr userDrawn="1"/>
        </p:nvSpPr>
        <p:spPr>
          <a:xfrm>
            <a:off x="11057990" y="6413253"/>
            <a:ext cx="578385" cy="228600"/>
          </a:xfrm>
          <a:prstGeom prst="rect">
            <a:avLst/>
          </a:prstGeom>
        </p:spPr>
        <p:txBody>
          <a:bodyPr lIns="0" rIns="0"/>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ea typeface="+mn-ea"/>
                <a:cs typeface="+mn-cs"/>
              </a:rPr>
              <a:pPr algn="r"/>
              <a:t>‹#›</a:t>
            </a:fld>
            <a:endParaRPr lang="en-US" sz="800" b="0" kern="1200">
              <a:solidFill>
                <a:schemeClr val="bg1"/>
              </a:solidFill>
              <a:ea typeface="+mn-ea"/>
              <a:cs typeface="+mn-cs"/>
            </a:endParaRPr>
          </a:p>
        </p:txBody>
      </p:sp>
    </p:spTree>
    <p:extLst>
      <p:ext uri="{BB962C8B-B14F-4D97-AF65-F5344CB8AC3E}">
        <p14:creationId xmlns:p14="http://schemas.microsoft.com/office/powerpoint/2010/main" val="273696004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eighted Left Photo">
    <p:bg>
      <p:bgPr>
        <a:solidFill>
          <a:schemeClr val="bg2"/>
        </a:solidFill>
        <a:effectLst/>
      </p:bgPr>
    </p:bg>
    <p:spTree>
      <p:nvGrpSpPr>
        <p:cNvPr id="1" name=""/>
        <p:cNvGrpSpPr/>
        <p:nvPr/>
      </p:nvGrpSpPr>
      <p:grpSpPr>
        <a:xfrm>
          <a:off x="0" y="0"/>
          <a:ext cx="0" cy="0"/>
          <a:chOff x="0" y="0"/>
          <a:chExt cx="0" cy="0"/>
        </a:xfrm>
      </p:grpSpPr>
      <p:pic>
        <p:nvPicPr>
          <p:cNvPr id="8" name="Picture 7" descr="A blue and green background&#10;&#10;AI-generated content may be incorrect.">
            <a:extLst>
              <a:ext uri="{FF2B5EF4-FFF2-40B4-BE49-F238E27FC236}">
                <a16:creationId xmlns:a16="http://schemas.microsoft.com/office/drawing/2014/main" id="{A752210A-53B4-1322-937A-4DE93B24DD45}"/>
              </a:ext>
            </a:extLst>
          </p:cNvPr>
          <p:cNvPicPr>
            <a:picLocks noGrp="1" noRot="1" noMove="1" noResize="1" noEditPoints="1" noAdjustHandles="1" noChangeArrowheads="1" noChangeShapeType="1" noCrop="1"/>
          </p:cNvPicPr>
          <p:nvPr userDrawn="1"/>
        </p:nvPicPr>
        <p:blipFill>
          <a:blip r:embed="rId2"/>
          <a:stretch>
            <a:fillRect/>
          </a:stretch>
        </p:blipFill>
        <p:spPr>
          <a:xfrm>
            <a:off x="0" y="892"/>
            <a:ext cx="12190415" cy="6867144"/>
          </a:xfrm>
          <a:prstGeom prst="rect">
            <a:avLst/>
          </a:prstGeom>
        </p:spPr>
      </p:pic>
      <p:sp>
        <p:nvSpPr>
          <p:cNvPr id="3" name="Rounded Rectangle 4">
            <a:extLst>
              <a:ext uri="{FF2B5EF4-FFF2-40B4-BE49-F238E27FC236}">
                <a16:creationId xmlns:a16="http://schemas.microsoft.com/office/drawing/2014/main" id="{B43FF7B8-DDB6-BA2C-C500-633E835E04BD}"/>
              </a:ext>
              <a:ext uri="{C183D7F6-B498-43B3-948B-1728B52AA6E4}">
                <adec:decorative xmlns:adec="http://schemas.microsoft.com/office/drawing/2017/decorative" val="1"/>
              </a:ext>
            </a:extLst>
          </p:cNvPr>
          <p:cNvSpPr/>
          <p:nvPr userDrawn="1"/>
        </p:nvSpPr>
        <p:spPr>
          <a:xfrm>
            <a:off x="546099" y="549274"/>
            <a:ext cx="6198023" cy="5632704"/>
          </a:xfrm>
          <a:prstGeom prst="roundRect">
            <a:avLst>
              <a:gd name="adj" fmla="val 2556"/>
            </a:avLst>
          </a:prstGeom>
          <a:solidFill>
            <a:schemeClr val="tx2">
              <a:alpha val="5289"/>
            </a:schemeClr>
          </a:solidFill>
          <a:ln w="6350">
            <a:solidFill>
              <a:schemeClr val="bg1"/>
            </a:solidFill>
          </a:ln>
          <a:scene3d>
            <a:camera prst="orthographicFront"/>
            <a:lightRig rig="brightRoom" dir="t">
              <a:rot lat="0" lon="0" rev="0"/>
            </a:lightRig>
          </a:scene3d>
          <a:sp3d extrusionH="38100" prstMaterial="translucentPowder">
            <a:bevelT w="139700" h="8890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sz="1600">
              <a:solidFill>
                <a:schemeClr val="tx1"/>
              </a:solidFill>
            </a:endParaRPr>
          </a:p>
        </p:txBody>
      </p:sp>
      <p:sp>
        <p:nvSpPr>
          <p:cNvPr id="2" name="Picture Placeholder 8">
            <a:extLst>
              <a:ext uri="{FF2B5EF4-FFF2-40B4-BE49-F238E27FC236}">
                <a16:creationId xmlns:a16="http://schemas.microsoft.com/office/drawing/2014/main" id="{1B77DF1E-B24E-1529-56CF-ED549E1AD644}"/>
              </a:ext>
            </a:extLst>
          </p:cNvPr>
          <p:cNvSpPr>
            <a:spLocks noGrp="1"/>
          </p:cNvSpPr>
          <p:nvPr>
            <p:ph type="pic" sz="quarter" idx="13" hasCustomPrompt="1"/>
          </p:nvPr>
        </p:nvSpPr>
        <p:spPr>
          <a:xfrm>
            <a:off x="650500" y="657922"/>
            <a:ext cx="5989320" cy="5413248"/>
          </a:xfrm>
          <a:prstGeom prst="roundRect">
            <a:avLst>
              <a:gd name="adj" fmla="val 1330"/>
            </a:avLst>
          </a:prstGeom>
        </p:spPr>
        <p:txBody>
          <a:bodyPr/>
          <a:lstStyle/>
          <a:p>
            <a:r>
              <a:rPr lang="en-US"/>
              <a:t>Click to edit</a:t>
            </a:r>
          </a:p>
        </p:txBody>
      </p:sp>
      <p:sp>
        <p:nvSpPr>
          <p:cNvPr id="6" name="Title 1">
            <a:extLst>
              <a:ext uri="{FF2B5EF4-FFF2-40B4-BE49-F238E27FC236}">
                <a16:creationId xmlns:a16="http://schemas.microsoft.com/office/drawing/2014/main" id="{A13636E3-6513-4E63-3BE8-DEAA84C066AA}"/>
              </a:ext>
            </a:extLst>
          </p:cNvPr>
          <p:cNvSpPr>
            <a:spLocks noGrp="1"/>
          </p:cNvSpPr>
          <p:nvPr>
            <p:ph type="title"/>
          </p:nvPr>
        </p:nvSpPr>
        <p:spPr>
          <a:xfrm>
            <a:off x="7127875" y="549274"/>
            <a:ext cx="4510088" cy="3053843"/>
          </a:xfrm>
          <a:prstGeom prst="rect">
            <a:avLst/>
          </a:prstGeom>
        </p:spPr>
        <p:txBody>
          <a:bodyPr lIns="0" tIns="0" rIns="0" bIns="0" anchor="b">
            <a:noAutofit/>
          </a:bodyPr>
          <a:lstStyle>
            <a:lvl1pPr>
              <a:lnSpc>
                <a:spcPct val="90000"/>
              </a:lnSpc>
              <a:defRPr sz="4000" b="1" spc="0" baseline="0">
                <a:solidFill>
                  <a:schemeClr val="accent1"/>
                </a:solidFill>
              </a:defRPr>
            </a:lvl1pPr>
          </a:lstStyle>
          <a:p>
            <a:r>
              <a:rPr lang="en-GB"/>
              <a:t>Click to edit Master title style</a:t>
            </a:r>
            <a:endParaRPr lang="en-US"/>
          </a:p>
        </p:txBody>
      </p:sp>
      <p:sp>
        <p:nvSpPr>
          <p:cNvPr id="5" name="Text Placeholder 7">
            <a:extLst>
              <a:ext uri="{FF2B5EF4-FFF2-40B4-BE49-F238E27FC236}">
                <a16:creationId xmlns:a16="http://schemas.microsoft.com/office/drawing/2014/main" id="{7721949C-5272-6B74-B7E5-176408FDB7C5}"/>
              </a:ext>
            </a:extLst>
          </p:cNvPr>
          <p:cNvSpPr>
            <a:spLocks noGrp="1"/>
          </p:cNvSpPr>
          <p:nvPr>
            <p:ph type="body" sz="quarter" idx="12"/>
          </p:nvPr>
        </p:nvSpPr>
        <p:spPr>
          <a:xfrm>
            <a:off x="7127875" y="3697705"/>
            <a:ext cx="4510088" cy="2487195"/>
          </a:xfrm>
          <a:prstGeom prst="rect">
            <a:avLst/>
          </a:prstGeom>
          <a:ln>
            <a:noFill/>
          </a:ln>
        </p:spPr>
        <p:txBody>
          <a:bodyPr vert="horz" lIns="0" tIns="0" rIns="0" bIns="0" rtlCol="0">
            <a:noAutofit/>
          </a:bodyPr>
          <a:lstStyle>
            <a:lvl1pPr>
              <a:defRPr lang="en-US" sz="1800" b="0" i="0" spc="0">
                <a:solidFill>
                  <a:schemeClr val="bg1"/>
                </a:solidFill>
                <a:latin typeface="ServiceNow Sans Light" panose="020B0404040101010104" pitchFamily="34" charset="77"/>
                <a:cs typeface="ServiceNow Sans Light" panose="020B0404040101010104" pitchFamily="34" charset="77"/>
              </a:defRPr>
            </a:lvl1pPr>
          </a:lstStyle>
          <a:p>
            <a:pPr lvl="0">
              <a:buFont typeface="ServiceNow Sans" panose="020B0504040101010104" pitchFamily="34" charset="0"/>
              <a:buNone/>
            </a:pPr>
            <a:r>
              <a:rPr lang="en-GB"/>
              <a:t>Click to edit Master text styles</a:t>
            </a:r>
          </a:p>
        </p:txBody>
      </p:sp>
      <p:pic>
        <p:nvPicPr>
          <p:cNvPr id="9" name="Picture 15">
            <a:extLst>
              <a:ext uri="{FF2B5EF4-FFF2-40B4-BE49-F238E27FC236}">
                <a16:creationId xmlns:a16="http://schemas.microsoft.com/office/drawing/2014/main" id="{516BCB6C-5AB1-458F-B4E6-62CC74B439DB}"/>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78373" y="6355437"/>
            <a:ext cx="980589" cy="280168"/>
          </a:xfrm>
          <a:prstGeom prst="rect">
            <a:avLst/>
          </a:prstGeom>
        </p:spPr>
      </p:pic>
      <p:sp>
        <p:nvSpPr>
          <p:cNvPr id="10" name="Slide Number Placeholder 5">
            <a:extLst>
              <a:ext uri="{FF2B5EF4-FFF2-40B4-BE49-F238E27FC236}">
                <a16:creationId xmlns:a16="http://schemas.microsoft.com/office/drawing/2014/main" id="{9F3925CF-5E3C-7143-DFF5-6AEC46228A39}"/>
              </a:ext>
            </a:extLst>
          </p:cNvPr>
          <p:cNvSpPr txBox="1">
            <a:spLocks/>
          </p:cNvSpPr>
          <p:nvPr userDrawn="1"/>
        </p:nvSpPr>
        <p:spPr>
          <a:xfrm>
            <a:off x="11057990" y="6413253"/>
            <a:ext cx="578385" cy="228600"/>
          </a:xfrm>
          <a:prstGeom prst="rect">
            <a:avLst/>
          </a:prstGeom>
        </p:spPr>
        <p:txBody>
          <a:bodyPr lIns="0" rIns="0"/>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ea typeface="+mn-ea"/>
                <a:cs typeface="+mn-cs"/>
              </a:rPr>
              <a:pPr algn="r"/>
              <a:t>‹#›</a:t>
            </a:fld>
            <a:endParaRPr lang="en-US" sz="800" b="0" kern="1200">
              <a:solidFill>
                <a:schemeClr val="bg1"/>
              </a:solidFill>
              <a:ea typeface="+mn-ea"/>
              <a:cs typeface="+mn-cs"/>
            </a:endParaRPr>
          </a:p>
        </p:txBody>
      </p:sp>
    </p:spTree>
    <p:extLst>
      <p:ext uri="{BB962C8B-B14F-4D97-AF65-F5344CB8AC3E}">
        <p14:creationId xmlns:p14="http://schemas.microsoft.com/office/powerpoint/2010/main" val="355140980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able of Contents">
    <p:bg>
      <p:bgPr>
        <a:solidFill>
          <a:schemeClr val="bg2"/>
        </a:solidFill>
        <a:effectLst/>
      </p:bgPr>
    </p:bg>
    <p:spTree>
      <p:nvGrpSpPr>
        <p:cNvPr id="1" name=""/>
        <p:cNvGrpSpPr/>
        <p:nvPr/>
      </p:nvGrpSpPr>
      <p:grpSpPr>
        <a:xfrm>
          <a:off x="0" y="0"/>
          <a:ext cx="0" cy="0"/>
          <a:chOff x="0" y="0"/>
          <a:chExt cx="0" cy="0"/>
        </a:xfrm>
      </p:grpSpPr>
      <p:pic>
        <p:nvPicPr>
          <p:cNvPr id="3" name="Picture 2" descr="A green and blue background&#10;&#10;AI-generated content may be incorrect.">
            <a:extLst>
              <a:ext uri="{FF2B5EF4-FFF2-40B4-BE49-F238E27FC236}">
                <a16:creationId xmlns:a16="http://schemas.microsoft.com/office/drawing/2014/main" id="{4E2C30BE-B9D3-264A-C61E-417163A0C494}"/>
              </a:ext>
            </a:extLst>
          </p:cNvPr>
          <p:cNvPicPr>
            <a:picLocks noGrp="1" noRot="1" noMove="1" noResize="1" noEditPoints="1" noAdjustHandles="1" noChangeArrowheads="1" noChangeShapeType="1" noCrop="1"/>
          </p:cNvPicPr>
          <p:nvPr userDrawn="1"/>
        </p:nvPicPr>
        <p:blipFill>
          <a:blip r:embed="rId2"/>
          <a:stretch>
            <a:fillRect/>
          </a:stretch>
        </p:blipFill>
        <p:spPr>
          <a:xfrm>
            <a:off x="-1" y="891"/>
            <a:ext cx="12190415" cy="6867144"/>
          </a:xfrm>
          <a:prstGeom prst="rect">
            <a:avLst/>
          </a:prstGeom>
        </p:spPr>
      </p:pic>
      <p:sp>
        <p:nvSpPr>
          <p:cNvPr id="4" name="Rounded Rectangle 16">
            <a:extLst>
              <a:ext uri="{FF2B5EF4-FFF2-40B4-BE49-F238E27FC236}">
                <a16:creationId xmlns:a16="http://schemas.microsoft.com/office/drawing/2014/main" id="{952298EF-2194-23A3-A0C1-0695F1A66F25}"/>
              </a:ext>
              <a:ext uri="{C183D7F6-B498-43B3-948B-1728B52AA6E4}">
                <adec:decorative xmlns:adec="http://schemas.microsoft.com/office/drawing/2017/decorative" val="1"/>
              </a:ext>
            </a:extLst>
          </p:cNvPr>
          <p:cNvSpPr/>
          <p:nvPr userDrawn="1"/>
        </p:nvSpPr>
        <p:spPr>
          <a:xfrm>
            <a:off x="4113213" y="1250950"/>
            <a:ext cx="7523162" cy="4933951"/>
          </a:xfrm>
          <a:prstGeom prst="roundRect">
            <a:avLst>
              <a:gd name="adj" fmla="val 3699"/>
            </a:avLst>
          </a:prstGeom>
          <a:solidFill>
            <a:schemeClr val="tx2">
              <a:alpha val="5289"/>
            </a:schemeClr>
          </a:solidFill>
          <a:ln w="6350">
            <a:solidFill>
              <a:schemeClr val="bg1"/>
            </a:solidFill>
          </a:ln>
          <a:scene3d>
            <a:camera prst="orthographicFront"/>
            <a:lightRig rig="brightRoom" dir="t">
              <a:rot lat="0" lon="0" rev="0"/>
            </a:lightRig>
          </a:scene3d>
          <a:sp3d extrusionH="38100" prstMaterial="translucentPowder">
            <a:bevelT w="139700" h="8890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sz="1600">
              <a:solidFill>
                <a:schemeClr val="tx1"/>
              </a:solidFill>
            </a:endParaRPr>
          </a:p>
        </p:txBody>
      </p:sp>
      <p:sp>
        <p:nvSpPr>
          <p:cNvPr id="14" name="Table Placeholder 13">
            <a:extLst>
              <a:ext uri="{FF2B5EF4-FFF2-40B4-BE49-F238E27FC236}">
                <a16:creationId xmlns:a16="http://schemas.microsoft.com/office/drawing/2014/main" id="{BD199476-B1DE-6A8F-0A7B-687AD28EDEEB}"/>
              </a:ext>
              <a:ext uri="{C183D7F6-B498-43B3-948B-1728B52AA6E4}">
                <adec:decorative xmlns:adec="http://schemas.microsoft.com/office/drawing/2017/decorative" val="1"/>
              </a:ext>
            </a:extLst>
          </p:cNvPr>
          <p:cNvSpPr>
            <a:spLocks noGrp="1"/>
          </p:cNvSpPr>
          <p:nvPr>
            <p:ph type="tbl" sz="quarter" idx="10"/>
          </p:nvPr>
        </p:nvSpPr>
        <p:spPr>
          <a:xfrm>
            <a:off x="4321175" y="1462538"/>
            <a:ext cx="7107238" cy="4529188"/>
          </a:xfrm>
          <a:prstGeom prst="rect">
            <a:avLst/>
          </a:prstGeom>
        </p:spPr>
        <p:txBody>
          <a:bodyPr/>
          <a:lstStyle>
            <a:lvl1pPr>
              <a:defRPr>
                <a:solidFill>
                  <a:schemeClr val="bg1"/>
                </a:solidFill>
              </a:defRPr>
            </a:lvl1pPr>
          </a:lstStyle>
          <a:p>
            <a:r>
              <a:rPr lang="en-GB"/>
              <a:t>Click icon to add table</a:t>
            </a:r>
            <a:endParaRPr lang="en-US"/>
          </a:p>
        </p:txBody>
      </p:sp>
      <p:sp>
        <p:nvSpPr>
          <p:cNvPr id="5" name="Title Placeholder 1">
            <a:extLst>
              <a:ext uri="{FF2B5EF4-FFF2-40B4-BE49-F238E27FC236}">
                <a16:creationId xmlns:a16="http://schemas.microsoft.com/office/drawing/2014/main" id="{81263ADE-3D5D-1B56-C05D-9FC9268EF9BA}"/>
              </a:ext>
            </a:extLst>
          </p:cNvPr>
          <p:cNvSpPr>
            <a:spLocks noGrp="1"/>
          </p:cNvSpPr>
          <p:nvPr>
            <p:ph type="title" hasCustomPrompt="1"/>
          </p:nvPr>
        </p:nvSpPr>
        <p:spPr>
          <a:xfrm>
            <a:off x="548640" y="1230923"/>
            <a:ext cx="3401191" cy="2140927"/>
          </a:xfrm>
          <a:prstGeom prst="rect">
            <a:avLst/>
          </a:prstGeom>
        </p:spPr>
        <p:txBody>
          <a:bodyPr vert="horz" lIns="0" tIns="0" rIns="0" bIns="0" rtlCol="0" anchor="t" anchorCtr="0">
            <a:noAutofit/>
          </a:bodyPr>
          <a:lstStyle>
            <a:lvl1pPr>
              <a:lnSpc>
                <a:spcPct val="85000"/>
              </a:lnSpc>
              <a:defRPr lang="en-US" sz="5400" b="0" dirty="0">
                <a:solidFill>
                  <a:schemeClr val="bg1"/>
                </a:solidFill>
              </a:defRPr>
            </a:lvl1pPr>
          </a:lstStyle>
          <a:p>
            <a:pPr lvl="0"/>
            <a:r>
              <a:rPr lang="en-US"/>
              <a:t>Table of contents</a:t>
            </a:r>
          </a:p>
        </p:txBody>
      </p:sp>
      <p:pic>
        <p:nvPicPr>
          <p:cNvPr id="6" name="Picture 15">
            <a:extLst>
              <a:ext uri="{FF2B5EF4-FFF2-40B4-BE49-F238E27FC236}">
                <a16:creationId xmlns:a16="http://schemas.microsoft.com/office/drawing/2014/main" id="{B8D3054C-23F7-B662-2E45-79101605C589}"/>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78373" y="6355437"/>
            <a:ext cx="980589" cy="280168"/>
          </a:xfrm>
          <a:prstGeom prst="rect">
            <a:avLst/>
          </a:prstGeom>
        </p:spPr>
      </p:pic>
      <p:sp>
        <p:nvSpPr>
          <p:cNvPr id="7" name="Slide Number Placeholder 5">
            <a:extLst>
              <a:ext uri="{FF2B5EF4-FFF2-40B4-BE49-F238E27FC236}">
                <a16:creationId xmlns:a16="http://schemas.microsoft.com/office/drawing/2014/main" id="{40D7F9CD-7EF6-7FB0-80C6-D2287D7ACB3A}"/>
              </a:ext>
            </a:extLst>
          </p:cNvPr>
          <p:cNvSpPr txBox="1">
            <a:spLocks/>
          </p:cNvSpPr>
          <p:nvPr userDrawn="1"/>
        </p:nvSpPr>
        <p:spPr>
          <a:xfrm>
            <a:off x="11057990" y="6413253"/>
            <a:ext cx="578385" cy="228600"/>
          </a:xfrm>
          <a:prstGeom prst="rect">
            <a:avLst/>
          </a:prstGeom>
        </p:spPr>
        <p:txBody>
          <a:bodyPr lIns="0" rIns="0"/>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ea typeface="+mn-ea"/>
                <a:cs typeface="+mn-cs"/>
              </a:rPr>
              <a:pPr algn="r"/>
              <a:t>‹#›</a:t>
            </a:fld>
            <a:endParaRPr lang="en-US" sz="800" b="0" kern="1200">
              <a:solidFill>
                <a:schemeClr val="bg1"/>
              </a:solidFill>
              <a:ea typeface="+mn-ea"/>
              <a:cs typeface="+mn-cs"/>
            </a:endParaRPr>
          </a:p>
        </p:txBody>
      </p:sp>
      <p:sp>
        <p:nvSpPr>
          <p:cNvPr id="9" name="Text Placeholder 7">
            <a:extLst>
              <a:ext uri="{FF2B5EF4-FFF2-40B4-BE49-F238E27FC236}">
                <a16:creationId xmlns:a16="http://schemas.microsoft.com/office/drawing/2014/main" id="{5E83BEC0-C919-FBAF-1BE9-39F2EDAB0575}"/>
              </a:ext>
            </a:extLst>
          </p:cNvPr>
          <p:cNvSpPr>
            <a:spLocks noGrp="1"/>
          </p:cNvSpPr>
          <p:nvPr>
            <p:ph type="body" sz="quarter" idx="15" hasCustomPrompt="1"/>
          </p:nvPr>
        </p:nvSpPr>
        <p:spPr>
          <a:xfrm>
            <a:off x="4321174" y="6468451"/>
            <a:ext cx="6761161" cy="109728"/>
          </a:xfrm>
        </p:spPr>
        <p:txBody>
          <a:bodyPr anchor="b"/>
          <a:lstStyle>
            <a:lvl1pPr>
              <a:defRPr sz="800"/>
            </a:lvl1pPr>
            <a:lvl2pPr>
              <a:defRPr sz="600"/>
            </a:lvl2pPr>
            <a:lvl3pPr>
              <a:defRPr sz="600"/>
            </a:lvl3pPr>
            <a:lvl4pPr>
              <a:defRPr sz="600"/>
            </a:lvl4pPr>
            <a:lvl5pPr>
              <a:defRPr sz="600"/>
            </a:lvl5pPr>
          </a:lstStyle>
          <a:p>
            <a:pPr lvl="0"/>
            <a:r>
              <a:rPr lang="en-US"/>
              <a:t>Footer</a:t>
            </a:r>
          </a:p>
        </p:txBody>
      </p:sp>
    </p:spTree>
    <p:extLst>
      <p:ext uri="{BB962C8B-B14F-4D97-AF65-F5344CB8AC3E}">
        <p14:creationId xmlns:p14="http://schemas.microsoft.com/office/powerpoint/2010/main" val="226456087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Executive Summary">
    <p:bg>
      <p:bgPr>
        <a:solidFill>
          <a:schemeClr val="bg2"/>
        </a:solidFill>
        <a:effectLst/>
      </p:bgPr>
    </p:bg>
    <p:spTree>
      <p:nvGrpSpPr>
        <p:cNvPr id="1" name=""/>
        <p:cNvGrpSpPr/>
        <p:nvPr/>
      </p:nvGrpSpPr>
      <p:grpSpPr>
        <a:xfrm>
          <a:off x="0" y="0"/>
          <a:ext cx="0" cy="0"/>
          <a:chOff x="0" y="0"/>
          <a:chExt cx="0" cy="0"/>
        </a:xfrm>
      </p:grpSpPr>
      <p:pic>
        <p:nvPicPr>
          <p:cNvPr id="2" name="Picture 1" descr="A green and blue background&#10;&#10;AI-generated content may be incorrect.">
            <a:extLst>
              <a:ext uri="{FF2B5EF4-FFF2-40B4-BE49-F238E27FC236}">
                <a16:creationId xmlns:a16="http://schemas.microsoft.com/office/drawing/2014/main" id="{33EAC069-EE2A-1814-F479-D03C25B948EA}"/>
              </a:ext>
            </a:extLst>
          </p:cNvPr>
          <p:cNvPicPr>
            <a:picLocks noGrp="1" noRot="1" noMove="1" noResize="1" noEditPoints="1" noAdjustHandles="1" noChangeArrowheads="1" noChangeShapeType="1" noCrop="1"/>
          </p:cNvPicPr>
          <p:nvPr userDrawn="1"/>
        </p:nvPicPr>
        <p:blipFill>
          <a:blip r:embed="rId2"/>
          <a:stretch>
            <a:fillRect/>
          </a:stretch>
        </p:blipFill>
        <p:spPr>
          <a:xfrm>
            <a:off x="-1" y="891"/>
            <a:ext cx="12190415" cy="6867144"/>
          </a:xfrm>
          <a:prstGeom prst="rect">
            <a:avLst/>
          </a:prstGeom>
        </p:spPr>
      </p:pic>
      <p:sp>
        <p:nvSpPr>
          <p:cNvPr id="3" name="Rounded Rectangle 16">
            <a:extLst>
              <a:ext uri="{FF2B5EF4-FFF2-40B4-BE49-F238E27FC236}">
                <a16:creationId xmlns:a16="http://schemas.microsoft.com/office/drawing/2014/main" id="{EC57C48E-CCE9-7EC0-A403-9DB4CA0CEA14}"/>
              </a:ext>
              <a:ext uri="{C183D7F6-B498-43B3-948B-1728B52AA6E4}">
                <adec:decorative xmlns:adec="http://schemas.microsoft.com/office/drawing/2017/decorative" val="1"/>
              </a:ext>
            </a:extLst>
          </p:cNvPr>
          <p:cNvSpPr/>
          <p:nvPr userDrawn="1"/>
        </p:nvSpPr>
        <p:spPr>
          <a:xfrm>
            <a:off x="4308475" y="549276"/>
            <a:ext cx="7327900" cy="5635626"/>
          </a:xfrm>
          <a:prstGeom prst="roundRect">
            <a:avLst>
              <a:gd name="adj" fmla="val 3194"/>
            </a:avLst>
          </a:prstGeom>
          <a:solidFill>
            <a:schemeClr val="tx2">
              <a:alpha val="5289"/>
            </a:schemeClr>
          </a:solidFill>
          <a:ln w="6350">
            <a:solidFill>
              <a:schemeClr val="bg1"/>
            </a:solidFill>
          </a:ln>
          <a:scene3d>
            <a:camera prst="orthographicFront"/>
            <a:lightRig rig="brightRoom" dir="t">
              <a:rot lat="0" lon="0" rev="0"/>
            </a:lightRig>
          </a:scene3d>
          <a:sp3d extrusionH="38100" prstMaterial="translucentPowder">
            <a:bevelT w="139700" h="8890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a:solidFill>
                <a:schemeClr val="tx1"/>
              </a:solidFill>
            </a:endParaRPr>
          </a:p>
        </p:txBody>
      </p:sp>
      <p:sp>
        <p:nvSpPr>
          <p:cNvPr id="6" name="Table Placeholder 5">
            <a:extLst>
              <a:ext uri="{FF2B5EF4-FFF2-40B4-BE49-F238E27FC236}">
                <a16:creationId xmlns:a16="http://schemas.microsoft.com/office/drawing/2014/main" id="{3A6AE96B-209E-2AE1-1750-0A56C329E764}"/>
              </a:ext>
              <a:ext uri="{C183D7F6-B498-43B3-948B-1728B52AA6E4}">
                <adec:decorative xmlns:adec="http://schemas.microsoft.com/office/drawing/2017/decorative" val="1"/>
              </a:ext>
            </a:extLst>
          </p:cNvPr>
          <p:cNvSpPr>
            <a:spLocks noGrp="1"/>
          </p:cNvSpPr>
          <p:nvPr>
            <p:ph type="tbl" sz="quarter" idx="10"/>
          </p:nvPr>
        </p:nvSpPr>
        <p:spPr>
          <a:xfrm>
            <a:off x="4549995" y="780836"/>
            <a:ext cx="6852296" cy="5179797"/>
          </a:xfrm>
          <a:prstGeom prst="rect">
            <a:avLst/>
          </a:prstGeom>
        </p:spPr>
        <p:txBody>
          <a:bodyPr/>
          <a:lstStyle>
            <a:lvl1pPr>
              <a:defRPr>
                <a:solidFill>
                  <a:schemeClr val="bg1"/>
                </a:solidFill>
              </a:defRPr>
            </a:lvl1pPr>
          </a:lstStyle>
          <a:p>
            <a:r>
              <a:rPr lang="en-GB"/>
              <a:t>Click icon to add table</a:t>
            </a:r>
            <a:endParaRPr lang="en-US"/>
          </a:p>
        </p:txBody>
      </p:sp>
      <p:sp>
        <p:nvSpPr>
          <p:cNvPr id="5" name="Title Placeholder 1">
            <a:extLst>
              <a:ext uri="{FF2B5EF4-FFF2-40B4-BE49-F238E27FC236}">
                <a16:creationId xmlns:a16="http://schemas.microsoft.com/office/drawing/2014/main" id="{81263ADE-3D5D-1B56-C05D-9FC9268EF9BA}"/>
              </a:ext>
            </a:extLst>
          </p:cNvPr>
          <p:cNvSpPr>
            <a:spLocks noGrp="1"/>
          </p:cNvSpPr>
          <p:nvPr>
            <p:ph type="title" hasCustomPrompt="1"/>
          </p:nvPr>
        </p:nvSpPr>
        <p:spPr>
          <a:xfrm>
            <a:off x="548640" y="1230923"/>
            <a:ext cx="3401191" cy="2140927"/>
          </a:xfrm>
          <a:prstGeom prst="rect">
            <a:avLst/>
          </a:prstGeom>
        </p:spPr>
        <p:txBody>
          <a:bodyPr vert="horz" lIns="0" tIns="0" rIns="0" bIns="0" rtlCol="0" anchor="t" anchorCtr="0">
            <a:noAutofit/>
          </a:bodyPr>
          <a:lstStyle>
            <a:lvl1pPr>
              <a:defRPr lang="en-US" sz="5400" b="0" dirty="0">
                <a:solidFill>
                  <a:schemeClr val="bg1"/>
                </a:solidFill>
              </a:defRPr>
            </a:lvl1pPr>
          </a:lstStyle>
          <a:p>
            <a:pPr lvl="0"/>
            <a:r>
              <a:rPr lang="en-US"/>
              <a:t>Executive Summary</a:t>
            </a:r>
          </a:p>
        </p:txBody>
      </p:sp>
      <p:pic>
        <p:nvPicPr>
          <p:cNvPr id="4" name="Picture 15">
            <a:extLst>
              <a:ext uri="{FF2B5EF4-FFF2-40B4-BE49-F238E27FC236}">
                <a16:creationId xmlns:a16="http://schemas.microsoft.com/office/drawing/2014/main" id="{88CE4361-67AD-136C-2DFA-9FB1B042C524}"/>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78373" y="6355437"/>
            <a:ext cx="980589" cy="280168"/>
          </a:xfrm>
          <a:prstGeom prst="rect">
            <a:avLst/>
          </a:prstGeom>
        </p:spPr>
      </p:pic>
      <p:sp>
        <p:nvSpPr>
          <p:cNvPr id="7" name="Slide Number Placeholder 5">
            <a:extLst>
              <a:ext uri="{FF2B5EF4-FFF2-40B4-BE49-F238E27FC236}">
                <a16:creationId xmlns:a16="http://schemas.microsoft.com/office/drawing/2014/main" id="{E5346E77-320F-4A1E-B78A-914EB5648BD8}"/>
              </a:ext>
            </a:extLst>
          </p:cNvPr>
          <p:cNvSpPr txBox="1">
            <a:spLocks/>
          </p:cNvSpPr>
          <p:nvPr userDrawn="1"/>
        </p:nvSpPr>
        <p:spPr>
          <a:xfrm>
            <a:off x="11057990" y="6413253"/>
            <a:ext cx="578385" cy="228600"/>
          </a:xfrm>
          <a:prstGeom prst="rect">
            <a:avLst/>
          </a:prstGeom>
        </p:spPr>
        <p:txBody>
          <a:bodyPr lIns="0" rIns="0"/>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ea typeface="+mn-ea"/>
                <a:cs typeface="+mn-cs"/>
              </a:rPr>
              <a:pPr algn="r"/>
              <a:t>‹#›</a:t>
            </a:fld>
            <a:endParaRPr lang="en-US" sz="800" b="0" kern="1200">
              <a:solidFill>
                <a:schemeClr val="bg1"/>
              </a:solidFill>
              <a:ea typeface="+mn-ea"/>
              <a:cs typeface="+mn-cs"/>
            </a:endParaRPr>
          </a:p>
        </p:txBody>
      </p:sp>
      <p:sp>
        <p:nvSpPr>
          <p:cNvPr id="10" name="Text Placeholder 7">
            <a:extLst>
              <a:ext uri="{FF2B5EF4-FFF2-40B4-BE49-F238E27FC236}">
                <a16:creationId xmlns:a16="http://schemas.microsoft.com/office/drawing/2014/main" id="{955A2111-CC39-A901-CA52-91D0E2A30BE6}"/>
              </a:ext>
            </a:extLst>
          </p:cNvPr>
          <p:cNvSpPr>
            <a:spLocks noGrp="1"/>
          </p:cNvSpPr>
          <p:nvPr>
            <p:ph type="body" sz="quarter" idx="15" hasCustomPrompt="1"/>
          </p:nvPr>
        </p:nvSpPr>
        <p:spPr>
          <a:xfrm>
            <a:off x="4549995" y="6468451"/>
            <a:ext cx="6532340" cy="109728"/>
          </a:xfrm>
        </p:spPr>
        <p:txBody>
          <a:bodyPr anchor="b"/>
          <a:lstStyle>
            <a:lvl1pPr>
              <a:defRPr sz="800"/>
            </a:lvl1pPr>
            <a:lvl2pPr>
              <a:defRPr sz="600"/>
            </a:lvl2pPr>
            <a:lvl3pPr>
              <a:defRPr sz="600"/>
            </a:lvl3pPr>
            <a:lvl4pPr>
              <a:defRPr sz="600"/>
            </a:lvl4pPr>
            <a:lvl5pPr>
              <a:defRPr sz="600"/>
            </a:lvl5pPr>
          </a:lstStyle>
          <a:p>
            <a:pPr lvl="0"/>
            <a:r>
              <a:rPr lang="en-US"/>
              <a:t>Footer</a:t>
            </a:r>
          </a:p>
        </p:txBody>
      </p:sp>
    </p:spTree>
    <p:extLst>
      <p:ext uri="{BB962C8B-B14F-4D97-AF65-F5344CB8AC3E}">
        <p14:creationId xmlns:p14="http://schemas.microsoft.com/office/powerpoint/2010/main" val="56772129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Demo Full Screen">
    <p:bg>
      <p:bgPr>
        <a:solidFill>
          <a:schemeClr val="tx1"/>
        </a:solidFill>
        <a:effectLst/>
      </p:bgPr>
    </p:bg>
    <p:spTree>
      <p:nvGrpSpPr>
        <p:cNvPr id="1" name=""/>
        <p:cNvGrpSpPr/>
        <p:nvPr/>
      </p:nvGrpSpPr>
      <p:grpSpPr>
        <a:xfrm>
          <a:off x="0" y="0"/>
          <a:ext cx="0" cy="0"/>
          <a:chOff x="0" y="0"/>
          <a:chExt cx="0" cy="0"/>
        </a:xfrm>
      </p:grpSpPr>
      <p:sp>
        <p:nvSpPr>
          <p:cNvPr id="3" name="Picture Placeholder 3">
            <a:extLst>
              <a:ext uri="{FF2B5EF4-FFF2-40B4-BE49-F238E27FC236}">
                <a16:creationId xmlns:a16="http://schemas.microsoft.com/office/drawing/2014/main" id="{AAC87AFA-B647-68AE-538B-0418C1FEAD95}"/>
              </a:ext>
            </a:extLst>
          </p:cNvPr>
          <p:cNvSpPr>
            <a:spLocks noGrp="1"/>
          </p:cNvSpPr>
          <p:nvPr>
            <p:ph type="pic" sz="quarter" idx="16" hasCustomPrompt="1"/>
          </p:nvPr>
        </p:nvSpPr>
        <p:spPr>
          <a:xfrm>
            <a:off x="0" y="0"/>
            <a:ext cx="12188825" cy="6867144"/>
          </a:xfrm>
          <a:prstGeom prst="rect">
            <a:avLst/>
          </a:prstGeom>
          <a:noFill/>
        </p:spPr>
        <p:txBody>
          <a:bodyPr/>
          <a:lstStyle>
            <a:lvl1pPr marL="0" indent="0" algn="ctr">
              <a:lnSpc>
                <a:spcPct val="82000"/>
              </a:lnSpc>
              <a:buNone/>
              <a:defRPr spc="0" baseline="0"/>
            </a:lvl1pPr>
          </a:lstStyle>
          <a:p>
            <a:r>
              <a:rPr lang="en-US"/>
              <a:t>Click icon to add demo screen</a:t>
            </a:r>
          </a:p>
        </p:txBody>
      </p:sp>
    </p:spTree>
    <p:extLst>
      <p:ext uri="{BB962C8B-B14F-4D97-AF65-F5344CB8AC3E}">
        <p14:creationId xmlns:p14="http://schemas.microsoft.com/office/powerpoint/2010/main" val="420477414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hoto Collage Right">
    <p:bg>
      <p:bgPr>
        <a:solidFill>
          <a:schemeClr val="bg1"/>
        </a:solidFill>
        <a:effectLst/>
      </p:bgPr>
    </p:bg>
    <p:spTree>
      <p:nvGrpSpPr>
        <p:cNvPr id="1" name=""/>
        <p:cNvGrpSpPr/>
        <p:nvPr/>
      </p:nvGrpSpPr>
      <p:grpSpPr>
        <a:xfrm>
          <a:off x="0" y="0"/>
          <a:ext cx="0" cy="0"/>
          <a:chOff x="0" y="0"/>
          <a:chExt cx="0" cy="0"/>
        </a:xfrm>
      </p:grpSpPr>
      <p:pic>
        <p:nvPicPr>
          <p:cNvPr id="3" name="Picture 2" descr="A green and blue gradient&#10;&#10;AI-generated content may be incorrect.">
            <a:extLst>
              <a:ext uri="{FF2B5EF4-FFF2-40B4-BE49-F238E27FC236}">
                <a16:creationId xmlns:a16="http://schemas.microsoft.com/office/drawing/2014/main" id="{495F82EC-EDBD-E4AF-938A-F3BBB393400A}"/>
              </a:ext>
            </a:extLst>
          </p:cNvPr>
          <p:cNvPicPr>
            <a:picLocks noGrp="1" noRot="1" noMove="1" noResize="1" noEditPoints="1" noAdjustHandles="1" noChangeArrowheads="1" noChangeShapeType="1" noCrop="1"/>
          </p:cNvPicPr>
          <p:nvPr userDrawn="1"/>
        </p:nvPicPr>
        <p:blipFill>
          <a:blip r:embed="rId2"/>
          <a:stretch>
            <a:fillRect/>
          </a:stretch>
        </p:blipFill>
        <p:spPr>
          <a:xfrm>
            <a:off x="-1" y="891"/>
            <a:ext cx="12190415" cy="6867144"/>
          </a:xfrm>
          <a:prstGeom prst="rect">
            <a:avLst/>
          </a:prstGeom>
        </p:spPr>
      </p:pic>
      <p:sp>
        <p:nvSpPr>
          <p:cNvPr id="380" name="Rounded Rectangle 4">
            <a:extLst>
              <a:ext uri="{FF2B5EF4-FFF2-40B4-BE49-F238E27FC236}">
                <a16:creationId xmlns:a16="http://schemas.microsoft.com/office/drawing/2014/main" id="{FA2E1F03-A764-BC87-E39A-E829FCD0D348}"/>
              </a:ext>
              <a:ext uri="{C183D7F6-B498-43B3-948B-1728B52AA6E4}">
                <adec:decorative xmlns:adec="http://schemas.microsoft.com/office/drawing/2017/decorative" val="1"/>
              </a:ext>
            </a:extLst>
          </p:cNvPr>
          <p:cNvSpPr/>
          <p:nvPr/>
        </p:nvSpPr>
        <p:spPr>
          <a:xfrm>
            <a:off x="8066950" y="675798"/>
            <a:ext cx="3568699" cy="4802982"/>
          </a:xfrm>
          <a:prstGeom prst="roundRect">
            <a:avLst>
              <a:gd name="adj" fmla="val 3026"/>
            </a:avLst>
          </a:prstGeom>
          <a:solidFill>
            <a:schemeClr val="tx2">
              <a:alpha val="5289"/>
            </a:schemeClr>
          </a:solidFill>
          <a:ln w="6350">
            <a:solidFill>
              <a:schemeClr val="bg1"/>
            </a:solidFill>
          </a:ln>
          <a:scene3d>
            <a:camera prst="orthographicFront"/>
            <a:lightRig rig="brightRoom" dir="t">
              <a:rot lat="0" lon="0" rev="0"/>
            </a:lightRig>
          </a:scene3d>
          <a:sp3d extrusionH="38100" prstMaterial="translucentPowder">
            <a:bevelT w="139700" h="8890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sz="1600">
              <a:solidFill>
                <a:schemeClr val="tx1"/>
              </a:solidFill>
            </a:endParaRPr>
          </a:p>
        </p:txBody>
      </p:sp>
      <p:sp>
        <p:nvSpPr>
          <p:cNvPr id="386" name="Rounded Rectangle 4">
            <a:extLst>
              <a:ext uri="{FF2B5EF4-FFF2-40B4-BE49-F238E27FC236}">
                <a16:creationId xmlns:a16="http://schemas.microsoft.com/office/drawing/2014/main" id="{4FF00136-392B-8D84-DFF1-D2B3A20C5943}"/>
              </a:ext>
              <a:ext uri="{C183D7F6-B498-43B3-948B-1728B52AA6E4}">
                <adec:decorative xmlns:adec="http://schemas.microsoft.com/office/drawing/2017/decorative" val="1"/>
              </a:ext>
            </a:extLst>
          </p:cNvPr>
          <p:cNvSpPr/>
          <p:nvPr/>
        </p:nvSpPr>
        <p:spPr>
          <a:xfrm>
            <a:off x="4311743" y="4214490"/>
            <a:ext cx="3568699" cy="1973650"/>
          </a:xfrm>
          <a:prstGeom prst="roundRect">
            <a:avLst>
              <a:gd name="adj" fmla="val 5472"/>
            </a:avLst>
          </a:prstGeom>
          <a:solidFill>
            <a:schemeClr val="tx2">
              <a:alpha val="5289"/>
            </a:schemeClr>
          </a:solidFill>
          <a:ln w="6350">
            <a:solidFill>
              <a:schemeClr val="bg1"/>
            </a:solidFill>
          </a:ln>
          <a:scene3d>
            <a:camera prst="orthographicFront"/>
            <a:lightRig rig="brightRoom" dir="t">
              <a:rot lat="0" lon="0" rev="0"/>
            </a:lightRig>
          </a:scene3d>
          <a:sp3d extrusionH="38100" prstMaterial="translucentPowder">
            <a:bevelT w="139700" h="8890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sz="1600">
              <a:solidFill>
                <a:schemeClr val="tx1"/>
              </a:solidFill>
            </a:endParaRPr>
          </a:p>
        </p:txBody>
      </p:sp>
      <p:sp>
        <p:nvSpPr>
          <p:cNvPr id="392" name="Rounded Rectangle 4">
            <a:extLst>
              <a:ext uri="{FF2B5EF4-FFF2-40B4-BE49-F238E27FC236}">
                <a16:creationId xmlns:a16="http://schemas.microsoft.com/office/drawing/2014/main" id="{1227470C-F6D7-6B3F-70AF-0A276E2F8F97}"/>
              </a:ext>
              <a:ext uri="{C183D7F6-B498-43B3-948B-1728B52AA6E4}">
                <adec:decorative xmlns:adec="http://schemas.microsoft.com/office/drawing/2017/decorative" val="1"/>
              </a:ext>
            </a:extLst>
          </p:cNvPr>
          <p:cNvSpPr/>
          <p:nvPr/>
        </p:nvSpPr>
        <p:spPr>
          <a:xfrm>
            <a:off x="4649907" y="423091"/>
            <a:ext cx="3230535" cy="3550768"/>
          </a:xfrm>
          <a:prstGeom prst="roundRect">
            <a:avLst>
              <a:gd name="adj" fmla="val 3343"/>
            </a:avLst>
          </a:prstGeom>
          <a:solidFill>
            <a:schemeClr val="tx2">
              <a:alpha val="5289"/>
            </a:schemeClr>
          </a:solidFill>
          <a:ln w="6350">
            <a:solidFill>
              <a:schemeClr val="bg1"/>
            </a:solidFill>
          </a:ln>
          <a:scene3d>
            <a:camera prst="orthographicFront"/>
            <a:lightRig rig="brightRoom" dir="t">
              <a:rot lat="0" lon="0" rev="0"/>
            </a:lightRig>
          </a:scene3d>
          <a:sp3d extrusionH="38100" prstMaterial="translucentPowder">
            <a:bevelT w="139700" h="8890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sz="1600">
              <a:solidFill>
                <a:schemeClr val="tx1"/>
              </a:solidFill>
            </a:endParaRPr>
          </a:p>
        </p:txBody>
      </p:sp>
      <p:sp>
        <p:nvSpPr>
          <p:cNvPr id="381" name="Picture Placeholder 111">
            <a:extLst>
              <a:ext uri="{FF2B5EF4-FFF2-40B4-BE49-F238E27FC236}">
                <a16:creationId xmlns:a16="http://schemas.microsoft.com/office/drawing/2014/main" id="{AAE8E549-4BE2-23D1-0EF7-42A53D5AA316}"/>
              </a:ext>
              <a:ext uri="{C183D7F6-B498-43B3-948B-1728B52AA6E4}">
                <adec:decorative xmlns:adec="http://schemas.microsoft.com/office/drawing/2017/decorative" val="1"/>
              </a:ext>
            </a:extLst>
          </p:cNvPr>
          <p:cNvSpPr>
            <a:spLocks noGrp="1"/>
          </p:cNvSpPr>
          <p:nvPr>
            <p:ph type="pic" sz="quarter" idx="16"/>
          </p:nvPr>
        </p:nvSpPr>
        <p:spPr>
          <a:xfrm>
            <a:off x="8217672" y="826516"/>
            <a:ext cx="3267256" cy="4501542"/>
          </a:xfrm>
          <a:prstGeom prst="roundRect">
            <a:avLst>
              <a:gd name="adj" fmla="val 2185"/>
            </a:avLst>
          </a:prstGeom>
        </p:spPr>
        <p:txBody>
          <a:bodyPr/>
          <a:lstStyle>
            <a:lvl1pPr algn="ctr">
              <a:defRPr/>
            </a:lvl1pPr>
          </a:lstStyle>
          <a:p>
            <a:r>
              <a:rPr lang="en-GB"/>
              <a:t>Click icon to add picture</a:t>
            </a:r>
            <a:endParaRPr lang="en-US"/>
          </a:p>
        </p:txBody>
      </p:sp>
      <p:sp>
        <p:nvSpPr>
          <p:cNvPr id="388" name="Picture Placeholder 111">
            <a:extLst>
              <a:ext uri="{FF2B5EF4-FFF2-40B4-BE49-F238E27FC236}">
                <a16:creationId xmlns:a16="http://schemas.microsoft.com/office/drawing/2014/main" id="{4BBBAA70-AD56-ECE4-4A0A-ABBA58469C07}"/>
              </a:ext>
              <a:ext uri="{C183D7F6-B498-43B3-948B-1728B52AA6E4}">
                <adec:decorative xmlns:adec="http://schemas.microsoft.com/office/drawing/2017/decorative" val="1"/>
              </a:ext>
            </a:extLst>
          </p:cNvPr>
          <p:cNvSpPr>
            <a:spLocks noGrp="1"/>
          </p:cNvSpPr>
          <p:nvPr>
            <p:ph type="pic" sz="quarter" idx="17"/>
          </p:nvPr>
        </p:nvSpPr>
        <p:spPr>
          <a:xfrm>
            <a:off x="4455486" y="4371278"/>
            <a:ext cx="3267254" cy="1666139"/>
          </a:xfrm>
          <a:prstGeom prst="roundRect">
            <a:avLst>
              <a:gd name="adj" fmla="val 4321"/>
            </a:avLst>
          </a:prstGeom>
        </p:spPr>
        <p:txBody>
          <a:bodyPr/>
          <a:lstStyle>
            <a:lvl1pPr algn="ctr">
              <a:defRPr/>
            </a:lvl1pPr>
          </a:lstStyle>
          <a:p>
            <a:r>
              <a:rPr lang="en-GB"/>
              <a:t>Click icon to add picture</a:t>
            </a:r>
            <a:endParaRPr lang="en-US"/>
          </a:p>
        </p:txBody>
      </p:sp>
      <p:sp>
        <p:nvSpPr>
          <p:cNvPr id="393" name="Picture Placeholder 111">
            <a:extLst>
              <a:ext uri="{FF2B5EF4-FFF2-40B4-BE49-F238E27FC236}">
                <a16:creationId xmlns:a16="http://schemas.microsoft.com/office/drawing/2014/main" id="{A3A6B8BC-E497-87C9-E755-289B93C89983}"/>
              </a:ext>
              <a:ext uri="{C183D7F6-B498-43B3-948B-1728B52AA6E4}">
                <adec:decorative xmlns:adec="http://schemas.microsoft.com/office/drawing/2017/decorative" val="1"/>
              </a:ext>
            </a:extLst>
          </p:cNvPr>
          <p:cNvSpPr>
            <a:spLocks noGrp="1"/>
          </p:cNvSpPr>
          <p:nvPr>
            <p:ph type="pic" sz="quarter" idx="19"/>
          </p:nvPr>
        </p:nvSpPr>
        <p:spPr>
          <a:xfrm>
            <a:off x="4800629" y="575766"/>
            <a:ext cx="2929091" cy="3259636"/>
          </a:xfrm>
          <a:prstGeom prst="roundRect">
            <a:avLst>
              <a:gd name="adj" fmla="val 2497"/>
            </a:avLst>
          </a:prstGeom>
        </p:spPr>
        <p:txBody>
          <a:bodyPr/>
          <a:lstStyle>
            <a:lvl1pPr algn="ctr">
              <a:defRPr/>
            </a:lvl1pPr>
          </a:lstStyle>
          <a:p>
            <a:r>
              <a:rPr lang="en-GB"/>
              <a:t>Click icon to add picture</a:t>
            </a:r>
            <a:endParaRPr lang="en-US"/>
          </a:p>
        </p:txBody>
      </p:sp>
      <p:sp>
        <p:nvSpPr>
          <p:cNvPr id="496" name="Title 1">
            <a:extLst>
              <a:ext uri="{FF2B5EF4-FFF2-40B4-BE49-F238E27FC236}">
                <a16:creationId xmlns:a16="http://schemas.microsoft.com/office/drawing/2014/main" id="{B50F9403-E667-B60F-DC05-41DAC0E87E81}"/>
              </a:ext>
            </a:extLst>
          </p:cNvPr>
          <p:cNvSpPr>
            <a:spLocks noGrp="1"/>
          </p:cNvSpPr>
          <p:nvPr>
            <p:ph type="title"/>
          </p:nvPr>
        </p:nvSpPr>
        <p:spPr>
          <a:xfrm>
            <a:off x="553177" y="549275"/>
            <a:ext cx="3560036" cy="2239204"/>
          </a:xfrm>
          <a:prstGeom prst="rect">
            <a:avLst/>
          </a:prstGeom>
        </p:spPr>
        <p:txBody>
          <a:bodyPr lIns="0" tIns="0" rIns="0" bIns="0" anchor="b" anchorCtr="0">
            <a:noAutofit/>
          </a:bodyPr>
          <a:lstStyle>
            <a:lvl1pPr>
              <a:lnSpc>
                <a:spcPct val="85000"/>
              </a:lnSpc>
              <a:defRPr sz="4000" b="0" spc="0" baseline="0"/>
            </a:lvl1pPr>
          </a:lstStyle>
          <a:p>
            <a:r>
              <a:rPr lang="en-GB"/>
              <a:t>Click to edit Master title style</a:t>
            </a:r>
            <a:endParaRPr lang="en-US"/>
          </a:p>
        </p:txBody>
      </p:sp>
      <p:sp>
        <p:nvSpPr>
          <p:cNvPr id="396" name="Text Placeholder 7">
            <a:extLst>
              <a:ext uri="{FF2B5EF4-FFF2-40B4-BE49-F238E27FC236}">
                <a16:creationId xmlns:a16="http://schemas.microsoft.com/office/drawing/2014/main" id="{95A1D9C4-BD0D-E4C8-9A7C-04E796A561FA}"/>
              </a:ext>
            </a:extLst>
          </p:cNvPr>
          <p:cNvSpPr>
            <a:spLocks noGrp="1"/>
          </p:cNvSpPr>
          <p:nvPr>
            <p:ph type="body" sz="quarter" idx="20"/>
          </p:nvPr>
        </p:nvSpPr>
        <p:spPr>
          <a:xfrm>
            <a:off x="546100" y="2863516"/>
            <a:ext cx="3567523" cy="3165809"/>
          </a:xfrm>
          <a:prstGeom prst="rect">
            <a:avLst/>
          </a:prstGeom>
        </p:spPr>
        <p:txBody>
          <a:bodyPr lIns="0" tIns="0" rIns="0" bIns="0">
            <a:noAutofit/>
          </a:bodyPr>
          <a:lstStyle>
            <a:lvl1pPr marL="0" indent="0">
              <a:lnSpc>
                <a:spcPct val="100000"/>
              </a:lnSpc>
              <a:buFont typeface="ServiceNow Sans" panose="020B0504040101010104" pitchFamily="34" charset="0"/>
              <a:buNone/>
              <a:defRPr sz="1800" b="0" i="0" spc="0" baseline="0">
                <a:latin typeface="ServiceNow Sans Light" panose="020B0404040101010104" pitchFamily="34" charset="77"/>
                <a:cs typeface="ServiceNow Sans Light" panose="020B0404040101010104" pitchFamily="34" charset="77"/>
              </a:defRPr>
            </a:lvl1pPr>
          </a:lstStyle>
          <a:p>
            <a:pPr lvl="0"/>
            <a:r>
              <a:rPr lang="en-GB"/>
              <a:t>Click to edit Master text styles</a:t>
            </a:r>
          </a:p>
        </p:txBody>
      </p:sp>
      <p:pic>
        <p:nvPicPr>
          <p:cNvPr id="4" name="Picture 15">
            <a:extLst>
              <a:ext uri="{FF2B5EF4-FFF2-40B4-BE49-F238E27FC236}">
                <a16:creationId xmlns:a16="http://schemas.microsoft.com/office/drawing/2014/main" id="{1FD81B96-5524-FA5E-35AC-623DBDF783FF}"/>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78373" y="6355437"/>
            <a:ext cx="980589" cy="280168"/>
          </a:xfrm>
          <a:prstGeom prst="rect">
            <a:avLst/>
          </a:prstGeom>
        </p:spPr>
      </p:pic>
      <p:sp>
        <p:nvSpPr>
          <p:cNvPr id="5" name="Slide Number Placeholder 5">
            <a:extLst>
              <a:ext uri="{FF2B5EF4-FFF2-40B4-BE49-F238E27FC236}">
                <a16:creationId xmlns:a16="http://schemas.microsoft.com/office/drawing/2014/main" id="{D30D99F8-EA18-BFDC-5ECB-592541DE33C3}"/>
              </a:ext>
            </a:extLst>
          </p:cNvPr>
          <p:cNvSpPr txBox="1">
            <a:spLocks/>
          </p:cNvSpPr>
          <p:nvPr userDrawn="1"/>
        </p:nvSpPr>
        <p:spPr>
          <a:xfrm>
            <a:off x="11057990" y="6413253"/>
            <a:ext cx="578385" cy="228600"/>
          </a:xfrm>
          <a:prstGeom prst="rect">
            <a:avLst/>
          </a:prstGeom>
        </p:spPr>
        <p:txBody>
          <a:bodyPr lIns="0" rIns="0"/>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ea typeface="+mn-ea"/>
                <a:cs typeface="+mn-cs"/>
              </a:rPr>
              <a:pPr algn="r"/>
              <a:t>‹#›</a:t>
            </a:fld>
            <a:endParaRPr lang="en-US" sz="800" b="0" kern="1200">
              <a:solidFill>
                <a:schemeClr val="bg1"/>
              </a:solidFill>
              <a:ea typeface="+mn-ea"/>
              <a:cs typeface="+mn-cs"/>
            </a:endParaRPr>
          </a:p>
        </p:txBody>
      </p:sp>
    </p:spTree>
    <p:extLst>
      <p:ext uri="{BB962C8B-B14F-4D97-AF65-F5344CB8AC3E}">
        <p14:creationId xmlns:p14="http://schemas.microsoft.com/office/powerpoint/2010/main" val="164078139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Photo Collage Left">
    <p:bg>
      <p:bgPr>
        <a:solidFill>
          <a:schemeClr val="bg1"/>
        </a:solidFill>
        <a:effectLst/>
      </p:bgPr>
    </p:bg>
    <p:spTree>
      <p:nvGrpSpPr>
        <p:cNvPr id="1" name=""/>
        <p:cNvGrpSpPr/>
        <p:nvPr/>
      </p:nvGrpSpPr>
      <p:grpSpPr>
        <a:xfrm>
          <a:off x="0" y="0"/>
          <a:ext cx="0" cy="0"/>
          <a:chOff x="0" y="0"/>
          <a:chExt cx="0" cy="0"/>
        </a:xfrm>
      </p:grpSpPr>
      <p:pic>
        <p:nvPicPr>
          <p:cNvPr id="5" name="Picture 4" descr="A green and blue gradient&#10;&#10;AI-generated content may be incorrect.">
            <a:extLst>
              <a:ext uri="{FF2B5EF4-FFF2-40B4-BE49-F238E27FC236}">
                <a16:creationId xmlns:a16="http://schemas.microsoft.com/office/drawing/2014/main" id="{870386CD-9058-AED6-B1A7-BF68CBF6F4FC}"/>
              </a:ext>
            </a:extLst>
          </p:cNvPr>
          <p:cNvPicPr>
            <a:picLocks noGrp="1" noRot="1" noMove="1" noResize="1" noEditPoints="1" noAdjustHandles="1" noChangeArrowheads="1" noChangeShapeType="1" noCrop="1"/>
          </p:cNvPicPr>
          <p:nvPr userDrawn="1"/>
        </p:nvPicPr>
        <p:blipFill>
          <a:blip r:embed="rId2"/>
          <a:stretch>
            <a:fillRect/>
          </a:stretch>
        </p:blipFill>
        <p:spPr>
          <a:xfrm>
            <a:off x="-1" y="891"/>
            <a:ext cx="12190415" cy="6867144"/>
          </a:xfrm>
          <a:prstGeom prst="rect">
            <a:avLst/>
          </a:prstGeom>
        </p:spPr>
      </p:pic>
      <p:sp>
        <p:nvSpPr>
          <p:cNvPr id="3" name="Rounded Rectangle 4">
            <a:extLst>
              <a:ext uri="{FF2B5EF4-FFF2-40B4-BE49-F238E27FC236}">
                <a16:creationId xmlns:a16="http://schemas.microsoft.com/office/drawing/2014/main" id="{6621D671-B219-9BB1-8C7E-D4C65DD460BF}"/>
              </a:ext>
              <a:ext uri="{C183D7F6-B498-43B3-948B-1728B52AA6E4}">
                <adec:decorative xmlns:adec="http://schemas.microsoft.com/office/drawing/2017/decorative" val="1"/>
              </a:ext>
            </a:extLst>
          </p:cNvPr>
          <p:cNvSpPr/>
          <p:nvPr/>
        </p:nvSpPr>
        <p:spPr>
          <a:xfrm>
            <a:off x="558271" y="669138"/>
            <a:ext cx="3568699" cy="4802982"/>
          </a:xfrm>
          <a:prstGeom prst="roundRect">
            <a:avLst>
              <a:gd name="adj" fmla="val 3026"/>
            </a:avLst>
          </a:prstGeom>
          <a:solidFill>
            <a:schemeClr val="tx2">
              <a:alpha val="5289"/>
            </a:schemeClr>
          </a:solidFill>
          <a:ln w="6350">
            <a:solidFill>
              <a:schemeClr val="bg1"/>
            </a:solidFill>
          </a:ln>
          <a:scene3d>
            <a:camera prst="orthographicFront"/>
            <a:lightRig rig="brightRoom" dir="t">
              <a:rot lat="0" lon="0" rev="0"/>
            </a:lightRig>
          </a:scene3d>
          <a:sp3d extrusionH="38100" prstMaterial="translucentPowder">
            <a:bevelT w="139700" h="8890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sz="1600">
              <a:solidFill>
                <a:schemeClr val="tx1"/>
              </a:solidFill>
            </a:endParaRPr>
          </a:p>
        </p:txBody>
      </p:sp>
      <p:sp>
        <p:nvSpPr>
          <p:cNvPr id="108" name="Rounded Rectangle 4">
            <a:extLst>
              <a:ext uri="{FF2B5EF4-FFF2-40B4-BE49-F238E27FC236}">
                <a16:creationId xmlns:a16="http://schemas.microsoft.com/office/drawing/2014/main" id="{C6FE87A1-4F4E-49BA-9674-A618D2119047}"/>
              </a:ext>
              <a:ext uri="{C183D7F6-B498-43B3-948B-1728B52AA6E4}">
                <adec:decorative xmlns:adec="http://schemas.microsoft.com/office/drawing/2017/decorative" val="1"/>
              </a:ext>
            </a:extLst>
          </p:cNvPr>
          <p:cNvSpPr/>
          <p:nvPr/>
        </p:nvSpPr>
        <p:spPr>
          <a:xfrm>
            <a:off x="4315456" y="426830"/>
            <a:ext cx="3564985" cy="1991227"/>
          </a:xfrm>
          <a:prstGeom prst="roundRect">
            <a:avLst>
              <a:gd name="adj" fmla="val 5424"/>
            </a:avLst>
          </a:prstGeom>
          <a:solidFill>
            <a:schemeClr val="tx2">
              <a:alpha val="5289"/>
            </a:schemeClr>
          </a:solidFill>
          <a:ln w="6350">
            <a:solidFill>
              <a:schemeClr val="bg1"/>
            </a:solidFill>
          </a:ln>
          <a:scene3d>
            <a:camera prst="orthographicFront"/>
            <a:lightRig rig="brightRoom" dir="t">
              <a:rot lat="0" lon="0" rev="0"/>
            </a:lightRig>
          </a:scene3d>
          <a:sp3d extrusionH="38100" prstMaterial="translucentPowder">
            <a:bevelT w="139700" h="8890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sz="1600">
              <a:solidFill>
                <a:schemeClr val="tx1"/>
              </a:solidFill>
            </a:endParaRPr>
          </a:p>
        </p:txBody>
      </p:sp>
      <p:sp>
        <p:nvSpPr>
          <p:cNvPr id="110" name="Rounded Rectangle 4">
            <a:extLst>
              <a:ext uri="{FF2B5EF4-FFF2-40B4-BE49-F238E27FC236}">
                <a16:creationId xmlns:a16="http://schemas.microsoft.com/office/drawing/2014/main" id="{CFBFDC7B-DBD1-9157-4DB2-9119675D8C1A}"/>
              </a:ext>
              <a:ext uri="{C183D7F6-B498-43B3-948B-1728B52AA6E4}">
                <adec:decorative xmlns:adec="http://schemas.microsoft.com/office/drawing/2017/decorative" val="1"/>
              </a:ext>
            </a:extLst>
          </p:cNvPr>
          <p:cNvSpPr/>
          <p:nvPr/>
        </p:nvSpPr>
        <p:spPr>
          <a:xfrm>
            <a:off x="4315456" y="2656180"/>
            <a:ext cx="3103365" cy="3531960"/>
          </a:xfrm>
          <a:prstGeom prst="roundRect">
            <a:avLst>
              <a:gd name="adj" fmla="val 3480"/>
            </a:avLst>
          </a:prstGeom>
          <a:solidFill>
            <a:schemeClr val="tx2">
              <a:alpha val="5289"/>
            </a:schemeClr>
          </a:solidFill>
          <a:ln w="6350">
            <a:solidFill>
              <a:schemeClr val="bg1"/>
            </a:solidFill>
          </a:ln>
          <a:scene3d>
            <a:camera prst="orthographicFront"/>
            <a:lightRig rig="brightRoom" dir="t">
              <a:rot lat="0" lon="0" rev="0"/>
            </a:lightRig>
          </a:scene3d>
          <a:sp3d extrusionH="38100" prstMaterial="translucentPowder">
            <a:bevelT w="139700" h="8890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sz="1600">
              <a:solidFill>
                <a:schemeClr val="tx1"/>
              </a:solidFill>
            </a:endParaRPr>
          </a:p>
        </p:txBody>
      </p:sp>
      <p:sp>
        <p:nvSpPr>
          <p:cNvPr id="112" name="Picture Placeholder 111">
            <a:extLst>
              <a:ext uri="{FF2B5EF4-FFF2-40B4-BE49-F238E27FC236}">
                <a16:creationId xmlns:a16="http://schemas.microsoft.com/office/drawing/2014/main" id="{F9507C36-2447-7B9D-EACC-8416F186BFA3}"/>
              </a:ext>
              <a:ext uri="{C183D7F6-B498-43B3-948B-1728B52AA6E4}">
                <adec:decorative xmlns:adec="http://schemas.microsoft.com/office/drawing/2017/decorative" val="1"/>
              </a:ext>
            </a:extLst>
          </p:cNvPr>
          <p:cNvSpPr>
            <a:spLocks noGrp="1"/>
          </p:cNvSpPr>
          <p:nvPr>
            <p:ph type="pic" sz="quarter" idx="13"/>
          </p:nvPr>
        </p:nvSpPr>
        <p:spPr>
          <a:xfrm>
            <a:off x="695231" y="806099"/>
            <a:ext cx="3294779" cy="4529060"/>
          </a:xfrm>
          <a:prstGeom prst="roundRect">
            <a:avLst>
              <a:gd name="adj" fmla="val 2185"/>
            </a:avLst>
          </a:prstGeom>
        </p:spPr>
        <p:txBody>
          <a:bodyPr/>
          <a:lstStyle>
            <a:lvl1pPr algn="ctr">
              <a:defRPr/>
            </a:lvl1pPr>
          </a:lstStyle>
          <a:p>
            <a:r>
              <a:rPr lang="en-GB"/>
              <a:t>Click icon to add picture</a:t>
            </a:r>
            <a:endParaRPr lang="en-US"/>
          </a:p>
        </p:txBody>
      </p:sp>
      <p:sp>
        <p:nvSpPr>
          <p:cNvPr id="113" name="Picture Placeholder 111">
            <a:extLst>
              <a:ext uri="{FF2B5EF4-FFF2-40B4-BE49-F238E27FC236}">
                <a16:creationId xmlns:a16="http://schemas.microsoft.com/office/drawing/2014/main" id="{5D3E5626-0531-5682-CE11-3BA853CED355}"/>
              </a:ext>
              <a:ext uri="{C183D7F6-B498-43B3-948B-1728B52AA6E4}">
                <adec:decorative xmlns:adec="http://schemas.microsoft.com/office/drawing/2017/decorative" val="1"/>
              </a:ext>
            </a:extLst>
          </p:cNvPr>
          <p:cNvSpPr>
            <a:spLocks noGrp="1"/>
          </p:cNvSpPr>
          <p:nvPr>
            <p:ph type="pic" sz="quarter" idx="14"/>
          </p:nvPr>
        </p:nvSpPr>
        <p:spPr>
          <a:xfrm>
            <a:off x="4458759" y="570435"/>
            <a:ext cx="3271205" cy="1714065"/>
          </a:xfrm>
          <a:prstGeom prst="roundRect">
            <a:avLst>
              <a:gd name="adj" fmla="val 4268"/>
            </a:avLst>
          </a:prstGeom>
        </p:spPr>
        <p:txBody>
          <a:bodyPr/>
          <a:lstStyle>
            <a:lvl1pPr algn="ctr">
              <a:defRPr/>
            </a:lvl1pPr>
          </a:lstStyle>
          <a:p>
            <a:r>
              <a:rPr lang="en-GB"/>
              <a:t>Click icon to add picture</a:t>
            </a:r>
            <a:endParaRPr lang="en-US"/>
          </a:p>
        </p:txBody>
      </p:sp>
      <p:sp>
        <p:nvSpPr>
          <p:cNvPr id="114" name="Picture Placeholder 111">
            <a:extLst>
              <a:ext uri="{FF2B5EF4-FFF2-40B4-BE49-F238E27FC236}">
                <a16:creationId xmlns:a16="http://schemas.microsoft.com/office/drawing/2014/main" id="{140C8AC9-0815-E4FA-F17C-9282B0B593D8}"/>
              </a:ext>
              <a:ext uri="{C183D7F6-B498-43B3-948B-1728B52AA6E4}">
                <adec:decorative xmlns:adec="http://schemas.microsoft.com/office/drawing/2017/decorative" val="1"/>
              </a:ext>
            </a:extLst>
          </p:cNvPr>
          <p:cNvSpPr>
            <a:spLocks noGrp="1"/>
          </p:cNvSpPr>
          <p:nvPr>
            <p:ph type="pic" sz="quarter" idx="15"/>
          </p:nvPr>
        </p:nvSpPr>
        <p:spPr>
          <a:xfrm>
            <a:off x="4452115" y="2793141"/>
            <a:ext cx="2830047" cy="3246015"/>
          </a:xfrm>
          <a:prstGeom prst="roundRect">
            <a:avLst>
              <a:gd name="adj" fmla="val 2448"/>
            </a:avLst>
          </a:prstGeom>
        </p:spPr>
        <p:txBody>
          <a:bodyPr/>
          <a:lstStyle>
            <a:lvl1pPr algn="ctr">
              <a:defRPr/>
            </a:lvl1pPr>
          </a:lstStyle>
          <a:p>
            <a:r>
              <a:rPr lang="en-GB"/>
              <a:t>Click icon to add picture</a:t>
            </a:r>
            <a:endParaRPr lang="en-US"/>
          </a:p>
        </p:txBody>
      </p:sp>
      <p:sp>
        <p:nvSpPr>
          <p:cNvPr id="4" name="Title 1">
            <a:extLst>
              <a:ext uri="{FF2B5EF4-FFF2-40B4-BE49-F238E27FC236}">
                <a16:creationId xmlns:a16="http://schemas.microsoft.com/office/drawing/2014/main" id="{FB000E2B-AE9C-872A-A405-042E4BBAB076}"/>
              </a:ext>
            </a:extLst>
          </p:cNvPr>
          <p:cNvSpPr>
            <a:spLocks noGrp="1"/>
          </p:cNvSpPr>
          <p:nvPr>
            <p:ph type="title"/>
          </p:nvPr>
        </p:nvSpPr>
        <p:spPr>
          <a:xfrm>
            <a:off x="8062913" y="549276"/>
            <a:ext cx="3575051" cy="4049534"/>
          </a:xfrm>
          <a:prstGeom prst="rect">
            <a:avLst/>
          </a:prstGeom>
        </p:spPr>
        <p:txBody>
          <a:bodyPr lIns="0" tIns="0" rIns="0" bIns="0" anchor="b" anchorCtr="0">
            <a:noAutofit/>
          </a:bodyPr>
          <a:lstStyle>
            <a:lvl1pPr>
              <a:lnSpc>
                <a:spcPct val="85000"/>
              </a:lnSpc>
              <a:defRPr sz="4000" b="0" spc="0" baseline="0"/>
            </a:lvl1pPr>
          </a:lstStyle>
          <a:p>
            <a:r>
              <a:rPr lang="en-GB"/>
              <a:t>Click to edit Master title style</a:t>
            </a:r>
            <a:endParaRPr lang="en-US"/>
          </a:p>
        </p:txBody>
      </p:sp>
      <p:sp>
        <p:nvSpPr>
          <p:cNvPr id="2" name="Text Placeholder 7">
            <a:extLst>
              <a:ext uri="{FF2B5EF4-FFF2-40B4-BE49-F238E27FC236}">
                <a16:creationId xmlns:a16="http://schemas.microsoft.com/office/drawing/2014/main" id="{40B2FA70-2EB2-0F88-1BCF-8D42CC0CD1F2}"/>
              </a:ext>
            </a:extLst>
          </p:cNvPr>
          <p:cNvSpPr>
            <a:spLocks noGrp="1"/>
          </p:cNvSpPr>
          <p:nvPr>
            <p:ph type="body" sz="quarter" idx="20"/>
          </p:nvPr>
        </p:nvSpPr>
        <p:spPr>
          <a:xfrm>
            <a:off x="8055393" y="4684294"/>
            <a:ext cx="3582570" cy="1500605"/>
          </a:xfrm>
          <a:prstGeom prst="rect">
            <a:avLst/>
          </a:prstGeom>
        </p:spPr>
        <p:txBody>
          <a:bodyPr lIns="0" tIns="0" rIns="0" bIns="0">
            <a:noAutofit/>
          </a:bodyPr>
          <a:lstStyle>
            <a:lvl1pPr marL="0" indent="0">
              <a:lnSpc>
                <a:spcPct val="100000"/>
              </a:lnSpc>
              <a:buFont typeface="ServiceNow Sans" panose="020B0504040101010104" pitchFamily="34" charset="0"/>
              <a:buNone/>
              <a:defRPr sz="1800" b="0" i="0" spc="0" baseline="0">
                <a:latin typeface="ServiceNow Sans Light" panose="020B0404040101010104" pitchFamily="34" charset="77"/>
                <a:cs typeface="ServiceNow Sans Light" panose="020B0404040101010104" pitchFamily="34" charset="77"/>
              </a:defRPr>
            </a:lvl1pPr>
          </a:lstStyle>
          <a:p>
            <a:pPr lvl="0"/>
            <a:r>
              <a:rPr lang="en-GB"/>
              <a:t>Click to edit Master text styles</a:t>
            </a:r>
          </a:p>
        </p:txBody>
      </p:sp>
      <p:pic>
        <p:nvPicPr>
          <p:cNvPr id="6" name="Picture 15">
            <a:extLst>
              <a:ext uri="{FF2B5EF4-FFF2-40B4-BE49-F238E27FC236}">
                <a16:creationId xmlns:a16="http://schemas.microsoft.com/office/drawing/2014/main" id="{8F39CC94-69B0-9A1D-EF2D-09418299F66F}"/>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78373" y="6355437"/>
            <a:ext cx="980589" cy="280168"/>
          </a:xfrm>
          <a:prstGeom prst="rect">
            <a:avLst/>
          </a:prstGeom>
        </p:spPr>
      </p:pic>
      <p:sp>
        <p:nvSpPr>
          <p:cNvPr id="7" name="Slide Number Placeholder 5">
            <a:extLst>
              <a:ext uri="{FF2B5EF4-FFF2-40B4-BE49-F238E27FC236}">
                <a16:creationId xmlns:a16="http://schemas.microsoft.com/office/drawing/2014/main" id="{CF69AE53-0425-FF7A-42BB-6FD4643F528F}"/>
              </a:ext>
            </a:extLst>
          </p:cNvPr>
          <p:cNvSpPr txBox="1">
            <a:spLocks/>
          </p:cNvSpPr>
          <p:nvPr userDrawn="1"/>
        </p:nvSpPr>
        <p:spPr>
          <a:xfrm>
            <a:off x="11057990" y="6413253"/>
            <a:ext cx="578385" cy="228600"/>
          </a:xfrm>
          <a:prstGeom prst="rect">
            <a:avLst/>
          </a:prstGeom>
        </p:spPr>
        <p:txBody>
          <a:bodyPr lIns="0" rIns="0"/>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ea typeface="+mn-ea"/>
                <a:cs typeface="+mn-cs"/>
              </a:rPr>
              <a:pPr algn="r"/>
              <a:t>‹#›</a:t>
            </a:fld>
            <a:endParaRPr lang="en-US" sz="800" b="0" kern="1200">
              <a:solidFill>
                <a:schemeClr val="bg1"/>
              </a:solidFill>
              <a:ea typeface="+mn-ea"/>
              <a:cs typeface="+mn-cs"/>
            </a:endParaRPr>
          </a:p>
        </p:txBody>
      </p:sp>
    </p:spTree>
    <p:extLst>
      <p:ext uri="{BB962C8B-B14F-4D97-AF65-F5344CB8AC3E}">
        <p14:creationId xmlns:p14="http://schemas.microsoft.com/office/powerpoint/2010/main" val="50663073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over Blue_Confidential">
    <p:bg>
      <p:bgPr>
        <a:solidFill>
          <a:schemeClr val="bg2"/>
        </a:solidFill>
        <a:effectLst/>
      </p:bgPr>
    </p:bg>
    <p:spTree>
      <p:nvGrpSpPr>
        <p:cNvPr id="1" name=""/>
        <p:cNvGrpSpPr/>
        <p:nvPr/>
      </p:nvGrpSpPr>
      <p:grpSpPr>
        <a:xfrm>
          <a:off x="0" y="0"/>
          <a:ext cx="0" cy="0"/>
          <a:chOff x="0" y="0"/>
          <a:chExt cx="0" cy="0"/>
        </a:xfrm>
      </p:grpSpPr>
      <p:pic>
        <p:nvPicPr>
          <p:cNvPr id="10" name="Picture 9" descr="A blue and white background&#10;&#10;AI-generated content may be incorrect.">
            <a:extLst>
              <a:ext uri="{FF2B5EF4-FFF2-40B4-BE49-F238E27FC236}">
                <a16:creationId xmlns:a16="http://schemas.microsoft.com/office/drawing/2014/main" id="{15ECAD2C-127C-9BE4-04CA-7DC8FE568E01}"/>
              </a:ext>
            </a:extLst>
          </p:cNvPr>
          <p:cNvPicPr>
            <a:picLocks noGrp="1" noRot="1" noMove="1" noResize="1" noEditPoints="1" noAdjustHandles="1" noChangeArrowheads="1" noChangeShapeType="1" noCrop="1"/>
          </p:cNvPicPr>
          <p:nvPr userDrawn="1"/>
        </p:nvPicPr>
        <p:blipFill>
          <a:blip r:embed="rId2"/>
          <a:stretch>
            <a:fillRect/>
          </a:stretch>
        </p:blipFill>
        <p:spPr>
          <a:xfrm>
            <a:off x="-1" y="891"/>
            <a:ext cx="12192003" cy="6867144"/>
          </a:xfrm>
          <a:prstGeom prst="rect">
            <a:avLst/>
          </a:prstGeom>
        </p:spPr>
      </p:pic>
      <p:pic>
        <p:nvPicPr>
          <p:cNvPr id="9" name="Graphic 8">
            <a:extLst>
              <a:ext uri="{FF2B5EF4-FFF2-40B4-BE49-F238E27FC236}">
                <a16:creationId xmlns:a16="http://schemas.microsoft.com/office/drawing/2014/main" id="{D9061EC3-116F-BD6A-4028-131C8D5809F5}"/>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5374" y="5818344"/>
            <a:ext cx="3187701" cy="919772"/>
          </a:xfrm>
          <a:prstGeom prst="rect">
            <a:avLst/>
          </a:prstGeom>
        </p:spPr>
      </p:pic>
      <p:sp>
        <p:nvSpPr>
          <p:cNvPr id="2" name="Footer Placeholder 4">
            <a:extLst>
              <a:ext uri="{FF2B5EF4-FFF2-40B4-BE49-F238E27FC236}">
                <a16:creationId xmlns:a16="http://schemas.microsoft.com/office/drawing/2014/main" id="{02926F9F-7B80-A229-9C87-AA0CBA4A214B}"/>
              </a:ext>
            </a:extLst>
          </p:cNvPr>
          <p:cNvSpPr txBox="1">
            <a:spLocks/>
          </p:cNvSpPr>
          <p:nvPr userDrawn="1"/>
        </p:nvSpPr>
        <p:spPr>
          <a:xfrm>
            <a:off x="548641" y="6408532"/>
            <a:ext cx="2290669" cy="214746"/>
          </a:xfrm>
          <a:prstGeom prst="rect">
            <a:avLst/>
          </a:prstGeom>
        </p:spPr>
        <p:txBody>
          <a:bodyPr vert="horz" lIns="0" tIns="0" rIns="0" bIns="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l"/>
            <a:r>
              <a:rPr lang="en-US" sz="800">
                <a:solidFill>
                  <a:srgbClr val="FFFFFF">
                    <a:alpha val="50000"/>
                  </a:srgbClr>
                </a:solidFill>
              </a:rPr>
              <a:t>© </a:t>
            </a:r>
            <a:fld id="{635C48E5-65A8-4141-AD86-F973A2936CF1}" type="datetimeyyyy">
              <a:rPr lang="en-US" sz="800" smtClean="0">
                <a:solidFill>
                  <a:srgbClr val="FFFFFF">
                    <a:alpha val="50000"/>
                  </a:srgbClr>
                </a:solidFill>
              </a:rPr>
              <a:pPr algn="l"/>
              <a:t>2026</a:t>
            </a:fld>
            <a:r>
              <a:rPr lang="en-US" sz="800">
                <a:solidFill>
                  <a:srgbClr val="FFFFFF">
                    <a:alpha val="50000"/>
                  </a:srgbClr>
                </a:solidFill>
              </a:rPr>
              <a:t> ServiceNow, Inc. All Rights Reserved.</a:t>
            </a:r>
          </a:p>
        </p:txBody>
      </p:sp>
      <p:sp>
        <p:nvSpPr>
          <p:cNvPr id="3" name="Title 4">
            <a:extLst>
              <a:ext uri="{FF2B5EF4-FFF2-40B4-BE49-F238E27FC236}">
                <a16:creationId xmlns:a16="http://schemas.microsoft.com/office/drawing/2014/main" id="{C5BA791C-2748-8CEE-9674-5EA1C237725B}"/>
              </a:ext>
            </a:extLst>
          </p:cNvPr>
          <p:cNvSpPr>
            <a:spLocks noGrp="1"/>
          </p:cNvSpPr>
          <p:nvPr>
            <p:ph type="title" hasCustomPrompt="1"/>
          </p:nvPr>
        </p:nvSpPr>
        <p:spPr>
          <a:xfrm>
            <a:off x="548641" y="547688"/>
            <a:ext cx="11089323" cy="3589909"/>
          </a:xfrm>
        </p:spPr>
        <p:txBody>
          <a:bodyPr anchor="b"/>
          <a:lstStyle>
            <a:lvl1pPr>
              <a:lnSpc>
                <a:spcPct val="85000"/>
              </a:lnSpc>
              <a:defRPr sz="7200" b="1" i="0">
                <a:solidFill>
                  <a:schemeClr val="bg1"/>
                </a:solidFill>
                <a:latin typeface="ServiceNow Sans Display Bold" panose="020B0804040101010104" pitchFamily="34" charset="0"/>
              </a:defRPr>
            </a:lvl1pPr>
          </a:lstStyle>
          <a:p>
            <a:r>
              <a:rPr lang="en-US"/>
              <a:t>Click to edit style</a:t>
            </a:r>
          </a:p>
        </p:txBody>
      </p:sp>
      <p:sp>
        <p:nvSpPr>
          <p:cNvPr id="4" name="Text Placeholder 49">
            <a:extLst>
              <a:ext uri="{FF2B5EF4-FFF2-40B4-BE49-F238E27FC236}">
                <a16:creationId xmlns:a16="http://schemas.microsoft.com/office/drawing/2014/main" id="{F9596F73-FF6C-9658-E81B-E6DF210548B4}"/>
              </a:ext>
            </a:extLst>
          </p:cNvPr>
          <p:cNvSpPr>
            <a:spLocks noGrp="1"/>
          </p:cNvSpPr>
          <p:nvPr>
            <p:ph type="body" sz="quarter" idx="10"/>
          </p:nvPr>
        </p:nvSpPr>
        <p:spPr>
          <a:xfrm>
            <a:off x="548641" y="4139184"/>
            <a:ext cx="6387148" cy="890577"/>
          </a:xfrm>
          <a:prstGeom prst="rect">
            <a:avLst/>
          </a:prstGeom>
        </p:spPr>
        <p:txBody>
          <a:bodyPr lIns="0" tIns="0" rIns="0" bIns="0" anchor="b">
            <a:noAutofit/>
          </a:bodyPr>
          <a:lstStyle>
            <a:lvl1pPr marL="0" indent="0">
              <a:lnSpc>
                <a:spcPct val="90000"/>
              </a:lnSpc>
              <a:spcBef>
                <a:spcPts val="0"/>
              </a:spcBef>
              <a:spcAft>
                <a:spcPts val="200"/>
              </a:spcAft>
              <a:buFontTx/>
              <a:buNone/>
              <a:defRPr sz="2000" b="0" i="0" spc="0" baseline="0">
                <a:solidFill>
                  <a:schemeClr val="bg1"/>
                </a:solidFill>
                <a:latin typeface="ServiceNow Sans Medium" panose="020B0704040101010104" pitchFamily="34" charset="0"/>
                <a:cs typeface="ServiceNow Sans Medium" panose="020B0704040101010104" pitchFamily="34" charset="0"/>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5" name="Text Placeholder 51">
            <a:extLst>
              <a:ext uri="{FF2B5EF4-FFF2-40B4-BE49-F238E27FC236}">
                <a16:creationId xmlns:a16="http://schemas.microsoft.com/office/drawing/2014/main" id="{A96513D8-24C5-5D8B-00A4-D7582B868EC0}"/>
              </a:ext>
            </a:extLst>
          </p:cNvPr>
          <p:cNvSpPr>
            <a:spLocks noGrp="1"/>
          </p:cNvSpPr>
          <p:nvPr>
            <p:ph type="body" sz="quarter" idx="11"/>
          </p:nvPr>
        </p:nvSpPr>
        <p:spPr>
          <a:xfrm>
            <a:off x="548641" y="5133960"/>
            <a:ext cx="6387148" cy="514507"/>
          </a:xfrm>
          <a:prstGeom prst="rect">
            <a:avLst/>
          </a:prstGeom>
        </p:spPr>
        <p:txBody>
          <a:bodyPr lIns="0" tIns="0" rIns="0" bIns="0" anchor="t" anchorCtr="0">
            <a:noAutofit/>
          </a:bodyPr>
          <a:lstStyle>
            <a:lvl1pPr marL="0" indent="0">
              <a:lnSpc>
                <a:spcPct val="100000"/>
              </a:lnSpc>
              <a:spcBef>
                <a:spcPts val="0"/>
              </a:spcBef>
              <a:spcAft>
                <a:spcPts val="200"/>
              </a:spcAft>
              <a:buFontTx/>
              <a:buNone/>
              <a:defRPr sz="1600" b="0" i="0" spc="0" baseline="0">
                <a:solidFill>
                  <a:schemeClr val="bg1"/>
                </a:solidFill>
                <a:latin typeface="+mn-lt"/>
                <a:cs typeface="ServiceNow Sans Light" panose="020B0404040101010104" pitchFamily="34" charset="77"/>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sp>
        <p:nvSpPr>
          <p:cNvPr id="7" name="TextBox 6">
            <a:extLst>
              <a:ext uri="{FF2B5EF4-FFF2-40B4-BE49-F238E27FC236}">
                <a16:creationId xmlns:a16="http://schemas.microsoft.com/office/drawing/2014/main" id="{C64D9BFC-90B1-9852-A6BA-B73FBFE1B0BA}"/>
              </a:ext>
            </a:extLst>
          </p:cNvPr>
          <p:cNvSpPr txBox="1"/>
          <p:nvPr userDrawn="1"/>
        </p:nvSpPr>
        <p:spPr>
          <a:xfrm>
            <a:off x="548641" y="6172167"/>
            <a:ext cx="2290669" cy="246221"/>
          </a:xfrm>
          <a:prstGeom prst="rect">
            <a:avLst/>
          </a:prstGeom>
          <a:noFill/>
        </p:spPr>
        <p:txBody>
          <a:bodyPr wrap="square" lIns="0" tIns="0" rIns="0" bIns="0" rtlCol="0">
            <a:spAutoFit/>
          </a:bodyPr>
          <a:lstStyle/>
          <a:p>
            <a:pPr algn="l"/>
            <a:r>
              <a:rPr lang="en-US" sz="1600" b="0" i="0">
                <a:solidFill>
                  <a:schemeClr val="bg1">
                    <a:alpha val="50104"/>
                  </a:schemeClr>
                </a:solidFill>
                <a:latin typeface="ServiceNow Sans Medium" panose="020B0504040101010104" pitchFamily="34" charset="77"/>
                <a:cs typeface="ServiceNow Sans Light" panose="020B0404040101010104" pitchFamily="34" charset="77"/>
              </a:rPr>
              <a:t>CONFIDENTIAL</a:t>
            </a:r>
          </a:p>
        </p:txBody>
      </p:sp>
    </p:spTree>
    <p:extLst>
      <p:ext uri="{BB962C8B-B14F-4D97-AF65-F5344CB8AC3E}">
        <p14:creationId xmlns:p14="http://schemas.microsoft.com/office/powerpoint/2010/main" val="182461924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Intro Desktop">
    <p:bg>
      <p:bgPr>
        <a:solidFill>
          <a:schemeClr val="bg1"/>
        </a:solidFill>
        <a:effectLst/>
      </p:bgPr>
    </p:bg>
    <p:spTree>
      <p:nvGrpSpPr>
        <p:cNvPr id="1" name=""/>
        <p:cNvGrpSpPr/>
        <p:nvPr/>
      </p:nvGrpSpPr>
      <p:grpSpPr>
        <a:xfrm>
          <a:off x="0" y="0"/>
          <a:ext cx="0" cy="0"/>
          <a:chOff x="0" y="0"/>
          <a:chExt cx="0" cy="0"/>
        </a:xfrm>
      </p:grpSpPr>
      <p:pic>
        <p:nvPicPr>
          <p:cNvPr id="4" name="Picture 3" descr="A green and blue gradient&#10;&#10;AI-generated content may be incorrect.">
            <a:extLst>
              <a:ext uri="{FF2B5EF4-FFF2-40B4-BE49-F238E27FC236}">
                <a16:creationId xmlns:a16="http://schemas.microsoft.com/office/drawing/2014/main" id="{485FB02E-FE33-5C9A-54BB-10B69B728AD9}"/>
              </a:ext>
            </a:extLst>
          </p:cNvPr>
          <p:cNvPicPr>
            <a:picLocks noGrp="1" noRot="1" noMove="1" noResize="1" noEditPoints="1" noAdjustHandles="1" noChangeArrowheads="1" noChangeShapeType="1" noCrop="1"/>
          </p:cNvPicPr>
          <p:nvPr userDrawn="1"/>
        </p:nvPicPr>
        <p:blipFill>
          <a:blip r:embed="rId2"/>
          <a:stretch>
            <a:fillRect/>
          </a:stretch>
        </p:blipFill>
        <p:spPr>
          <a:xfrm>
            <a:off x="-1" y="891"/>
            <a:ext cx="12190415" cy="6867144"/>
          </a:xfrm>
          <a:prstGeom prst="rect">
            <a:avLst/>
          </a:prstGeom>
        </p:spPr>
      </p:pic>
      <p:sp>
        <p:nvSpPr>
          <p:cNvPr id="9" name="Rounded Rectangle 7">
            <a:extLst>
              <a:ext uri="{FF2B5EF4-FFF2-40B4-BE49-F238E27FC236}">
                <a16:creationId xmlns:a16="http://schemas.microsoft.com/office/drawing/2014/main" id="{1C16FC11-8E5D-DE70-ED6D-33DD3695EDA0}"/>
              </a:ext>
              <a:ext uri="{C183D7F6-B498-43B3-948B-1728B52AA6E4}">
                <adec:decorative xmlns:adec="http://schemas.microsoft.com/office/drawing/2017/decorative" val="1"/>
              </a:ext>
            </a:extLst>
          </p:cNvPr>
          <p:cNvSpPr/>
          <p:nvPr/>
        </p:nvSpPr>
        <p:spPr>
          <a:xfrm>
            <a:off x="5204776" y="1560021"/>
            <a:ext cx="6428232" cy="3758137"/>
          </a:xfrm>
          <a:prstGeom prst="roundRect">
            <a:avLst>
              <a:gd name="adj" fmla="val 2874"/>
            </a:avLst>
          </a:prstGeom>
          <a:solidFill>
            <a:schemeClr val="tx2">
              <a:alpha val="5289"/>
            </a:schemeClr>
          </a:solidFill>
          <a:ln w="6350">
            <a:solidFill>
              <a:schemeClr val="bg1"/>
            </a:solidFill>
          </a:ln>
          <a:scene3d>
            <a:camera prst="orthographicFront"/>
            <a:lightRig rig="brightRoom" dir="t">
              <a:rot lat="0" lon="0" rev="0"/>
            </a:lightRig>
          </a:scene3d>
          <a:sp3d extrusionH="38100" prstMaterial="translucentPowder">
            <a:bevelT w="139700" h="8890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sz="1600">
              <a:solidFill>
                <a:schemeClr val="tx1"/>
              </a:solidFill>
            </a:endParaRPr>
          </a:p>
        </p:txBody>
      </p:sp>
      <p:sp>
        <p:nvSpPr>
          <p:cNvPr id="3" name="Picture Placeholder 3">
            <a:extLst>
              <a:ext uri="{FF2B5EF4-FFF2-40B4-BE49-F238E27FC236}">
                <a16:creationId xmlns:a16="http://schemas.microsoft.com/office/drawing/2014/main" id="{AAC87AFA-B647-68AE-538B-0418C1FEAD95}"/>
              </a:ext>
              <a:ext uri="{C183D7F6-B498-43B3-948B-1728B52AA6E4}">
                <adec:decorative xmlns:adec="http://schemas.microsoft.com/office/drawing/2017/decorative" val="1"/>
              </a:ext>
            </a:extLst>
          </p:cNvPr>
          <p:cNvSpPr>
            <a:spLocks noGrp="1"/>
          </p:cNvSpPr>
          <p:nvPr>
            <p:ph type="pic" sz="quarter" idx="16" hasCustomPrompt="1"/>
          </p:nvPr>
        </p:nvSpPr>
        <p:spPr>
          <a:xfrm>
            <a:off x="5355498" y="1710740"/>
            <a:ext cx="6126789" cy="3456696"/>
          </a:xfrm>
          <a:prstGeom prst="roundRect">
            <a:avLst>
              <a:gd name="adj" fmla="val 2066"/>
            </a:avLst>
          </a:prstGeom>
          <a:solidFill>
            <a:srgbClr val="021829">
              <a:alpha val="90000"/>
            </a:srgbClr>
          </a:solidFill>
        </p:spPr>
        <p:txBody>
          <a:bodyPr vert="horz" lIns="0" tIns="0" rIns="0" bIns="0" rtlCol="0">
            <a:noAutofit/>
          </a:bodyPr>
          <a:lstStyle>
            <a:lvl1pPr algn="ctr">
              <a:defRPr lang="en-US" spc="0"/>
            </a:lvl1pPr>
          </a:lstStyle>
          <a:p>
            <a:pPr marL="285750" lvl="0" indent="-285750" algn="ctr">
              <a:lnSpc>
                <a:spcPct val="82000"/>
              </a:lnSpc>
              <a:buNone/>
            </a:pPr>
            <a:r>
              <a:rPr lang="en-US"/>
              <a:t>Click icon to add demo screen</a:t>
            </a:r>
          </a:p>
        </p:txBody>
      </p:sp>
      <p:sp>
        <p:nvSpPr>
          <p:cNvPr id="6" name="Title 1">
            <a:extLst>
              <a:ext uri="{FF2B5EF4-FFF2-40B4-BE49-F238E27FC236}">
                <a16:creationId xmlns:a16="http://schemas.microsoft.com/office/drawing/2014/main" id="{7A2EDB15-2C76-1527-9A7C-70B004568D03}"/>
              </a:ext>
            </a:extLst>
          </p:cNvPr>
          <p:cNvSpPr>
            <a:spLocks noGrp="1"/>
          </p:cNvSpPr>
          <p:nvPr>
            <p:ph type="title"/>
          </p:nvPr>
        </p:nvSpPr>
        <p:spPr>
          <a:xfrm>
            <a:off x="549275" y="549274"/>
            <a:ext cx="4173538" cy="3053843"/>
          </a:xfrm>
          <a:prstGeom prst="rect">
            <a:avLst/>
          </a:prstGeom>
        </p:spPr>
        <p:txBody>
          <a:bodyPr vert="horz" lIns="0" tIns="0" rIns="0" bIns="0" rtlCol="0" anchor="b" anchorCtr="0">
            <a:noAutofit/>
          </a:bodyPr>
          <a:lstStyle>
            <a:lvl1pPr>
              <a:defRPr lang="en-US" b="0" spc="0"/>
            </a:lvl1pPr>
          </a:lstStyle>
          <a:p>
            <a:pPr lvl="0"/>
            <a:r>
              <a:rPr lang="en-GB"/>
              <a:t>Click to edit Master title style</a:t>
            </a:r>
            <a:endParaRPr lang="en-US"/>
          </a:p>
        </p:txBody>
      </p:sp>
      <p:sp>
        <p:nvSpPr>
          <p:cNvPr id="5" name="Text Placeholder 7">
            <a:extLst>
              <a:ext uri="{FF2B5EF4-FFF2-40B4-BE49-F238E27FC236}">
                <a16:creationId xmlns:a16="http://schemas.microsoft.com/office/drawing/2014/main" id="{7B3E4B27-3312-9155-5288-5ED985182295}"/>
              </a:ext>
            </a:extLst>
          </p:cNvPr>
          <p:cNvSpPr>
            <a:spLocks noGrp="1"/>
          </p:cNvSpPr>
          <p:nvPr>
            <p:ph type="body" sz="quarter" idx="12"/>
          </p:nvPr>
        </p:nvSpPr>
        <p:spPr>
          <a:xfrm>
            <a:off x="549275" y="3703320"/>
            <a:ext cx="4173538" cy="2495216"/>
          </a:xfrm>
          <a:prstGeom prst="rect">
            <a:avLst/>
          </a:prstGeom>
        </p:spPr>
        <p:txBody>
          <a:bodyPr vert="horz" lIns="0" tIns="0" rIns="0" bIns="0" rtlCol="0">
            <a:noAutofit/>
          </a:bodyPr>
          <a:lstStyle>
            <a:lvl1pPr>
              <a:defRPr lang="en-US" sz="1800" b="0" i="0" spc="0">
                <a:latin typeface="ServiceNow Sans Light" panose="020B0404040101010104" pitchFamily="34" charset="77"/>
                <a:cs typeface="ServiceNow Sans Light" panose="020B0404040101010104" pitchFamily="34" charset="77"/>
              </a:defRPr>
            </a:lvl1pPr>
          </a:lstStyle>
          <a:p>
            <a:pPr lvl="0">
              <a:buFont typeface="ServiceNow Sans" panose="020B0504040101010104" pitchFamily="34" charset="0"/>
              <a:buNone/>
            </a:pPr>
            <a:r>
              <a:rPr lang="en-GB"/>
              <a:t>Click to edit Master text styles</a:t>
            </a:r>
          </a:p>
        </p:txBody>
      </p:sp>
      <p:pic>
        <p:nvPicPr>
          <p:cNvPr id="7" name="Picture 15">
            <a:extLst>
              <a:ext uri="{FF2B5EF4-FFF2-40B4-BE49-F238E27FC236}">
                <a16:creationId xmlns:a16="http://schemas.microsoft.com/office/drawing/2014/main" id="{EA1F4C92-9E64-CD59-FB47-6ED66EAD9B0A}"/>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78373" y="6355437"/>
            <a:ext cx="980589" cy="280168"/>
          </a:xfrm>
          <a:prstGeom prst="rect">
            <a:avLst/>
          </a:prstGeom>
        </p:spPr>
      </p:pic>
      <p:sp>
        <p:nvSpPr>
          <p:cNvPr id="8" name="Slide Number Placeholder 5">
            <a:extLst>
              <a:ext uri="{FF2B5EF4-FFF2-40B4-BE49-F238E27FC236}">
                <a16:creationId xmlns:a16="http://schemas.microsoft.com/office/drawing/2014/main" id="{B9A6B54B-9F69-58F1-487A-F7DA1E65B746}"/>
              </a:ext>
            </a:extLst>
          </p:cNvPr>
          <p:cNvSpPr txBox="1">
            <a:spLocks/>
          </p:cNvSpPr>
          <p:nvPr userDrawn="1"/>
        </p:nvSpPr>
        <p:spPr>
          <a:xfrm>
            <a:off x="11057990" y="6413253"/>
            <a:ext cx="578385" cy="228600"/>
          </a:xfrm>
          <a:prstGeom prst="rect">
            <a:avLst/>
          </a:prstGeom>
        </p:spPr>
        <p:txBody>
          <a:bodyPr lIns="0" rIns="0"/>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ea typeface="+mn-ea"/>
                <a:cs typeface="+mn-cs"/>
              </a:rPr>
              <a:pPr algn="r"/>
              <a:t>‹#›</a:t>
            </a:fld>
            <a:endParaRPr lang="en-US" sz="800" b="0" kern="1200">
              <a:solidFill>
                <a:schemeClr val="bg1"/>
              </a:solidFill>
              <a:ea typeface="+mn-ea"/>
              <a:cs typeface="+mn-cs"/>
            </a:endParaRPr>
          </a:p>
        </p:txBody>
      </p:sp>
    </p:spTree>
    <p:extLst>
      <p:ext uri="{BB962C8B-B14F-4D97-AF65-F5344CB8AC3E}">
        <p14:creationId xmlns:p14="http://schemas.microsoft.com/office/powerpoint/2010/main" val="52273070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Intro Tablet">
    <p:bg>
      <p:bgPr>
        <a:solidFill>
          <a:schemeClr val="bg1"/>
        </a:solidFill>
        <a:effectLst/>
      </p:bgPr>
    </p:bg>
    <p:spTree>
      <p:nvGrpSpPr>
        <p:cNvPr id="1" name=""/>
        <p:cNvGrpSpPr/>
        <p:nvPr/>
      </p:nvGrpSpPr>
      <p:grpSpPr>
        <a:xfrm>
          <a:off x="0" y="0"/>
          <a:ext cx="0" cy="0"/>
          <a:chOff x="0" y="0"/>
          <a:chExt cx="0" cy="0"/>
        </a:xfrm>
      </p:grpSpPr>
      <p:pic>
        <p:nvPicPr>
          <p:cNvPr id="5" name="Picture 4" descr="A green and blue gradient&#10;&#10;AI-generated content may be incorrect.">
            <a:extLst>
              <a:ext uri="{FF2B5EF4-FFF2-40B4-BE49-F238E27FC236}">
                <a16:creationId xmlns:a16="http://schemas.microsoft.com/office/drawing/2014/main" id="{38E07ECE-B045-33AC-84C7-02C1B58E3CB2}"/>
              </a:ext>
            </a:extLst>
          </p:cNvPr>
          <p:cNvPicPr>
            <a:picLocks noGrp="1" noRot="1" noMove="1" noResize="1" noEditPoints="1" noAdjustHandles="1" noChangeArrowheads="1" noChangeShapeType="1" noCrop="1"/>
          </p:cNvPicPr>
          <p:nvPr userDrawn="1"/>
        </p:nvPicPr>
        <p:blipFill>
          <a:blip r:embed="rId2"/>
          <a:stretch>
            <a:fillRect/>
          </a:stretch>
        </p:blipFill>
        <p:spPr>
          <a:xfrm>
            <a:off x="-1" y="891"/>
            <a:ext cx="12190415" cy="6867144"/>
          </a:xfrm>
          <a:prstGeom prst="rect">
            <a:avLst/>
          </a:prstGeom>
        </p:spPr>
      </p:pic>
      <p:sp>
        <p:nvSpPr>
          <p:cNvPr id="9" name="Rounded Rectangle 7">
            <a:extLst>
              <a:ext uri="{FF2B5EF4-FFF2-40B4-BE49-F238E27FC236}">
                <a16:creationId xmlns:a16="http://schemas.microsoft.com/office/drawing/2014/main" id="{1C16FC11-8E5D-DE70-ED6D-33DD3695EDA0}"/>
              </a:ext>
              <a:ext uri="{C183D7F6-B498-43B3-948B-1728B52AA6E4}">
                <adec:decorative xmlns:adec="http://schemas.microsoft.com/office/drawing/2017/decorative" val="1"/>
              </a:ext>
            </a:extLst>
          </p:cNvPr>
          <p:cNvSpPr/>
          <p:nvPr/>
        </p:nvSpPr>
        <p:spPr>
          <a:xfrm>
            <a:off x="5202828" y="960687"/>
            <a:ext cx="6431964" cy="4907374"/>
          </a:xfrm>
          <a:prstGeom prst="roundRect">
            <a:avLst>
              <a:gd name="adj" fmla="val 2201"/>
            </a:avLst>
          </a:prstGeom>
          <a:solidFill>
            <a:schemeClr val="tx2">
              <a:alpha val="5289"/>
            </a:schemeClr>
          </a:solidFill>
          <a:ln w="6350">
            <a:solidFill>
              <a:schemeClr val="bg1"/>
            </a:solidFill>
          </a:ln>
          <a:scene3d>
            <a:camera prst="orthographicFront"/>
            <a:lightRig rig="brightRoom" dir="t">
              <a:rot lat="0" lon="0" rev="0"/>
            </a:lightRig>
          </a:scene3d>
          <a:sp3d extrusionH="38100" prstMaterial="translucentPowder">
            <a:bevelT w="139700" h="8890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sz="1600">
              <a:solidFill>
                <a:schemeClr val="tx1"/>
              </a:solidFill>
            </a:endParaRPr>
          </a:p>
        </p:txBody>
      </p:sp>
      <p:sp>
        <p:nvSpPr>
          <p:cNvPr id="3" name="Picture Placeholder 3">
            <a:extLst>
              <a:ext uri="{FF2B5EF4-FFF2-40B4-BE49-F238E27FC236}">
                <a16:creationId xmlns:a16="http://schemas.microsoft.com/office/drawing/2014/main" id="{AAC87AFA-B647-68AE-538B-0418C1FEAD95}"/>
              </a:ext>
              <a:ext uri="{C183D7F6-B498-43B3-948B-1728B52AA6E4}">
                <adec:decorative xmlns:adec="http://schemas.microsoft.com/office/drawing/2017/decorative" val="1"/>
              </a:ext>
            </a:extLst>
          </p:cNvPr>
          <p:cNvSpPr>
            <a:spLocks noGrp="1"/>
          </p:cNvSpPr>
          <p:nvPr>
            <p:ph type="pic" sz="quarter" idx="16" hasCustomPrompt="1"/>
          </p:nvPr>
        </p:nvSpPr>
        <p:spPr>
          <a:xfrm>
            <a:off x="5355499" y="1111405"/>
            <a:ext cx="6126789" cy="4605935"/>
          </a:xfrm>
          <a:prstGeom prst="roundRect">
            <a:avLst>
              <a:gd name="adj" fmla="val 1559"/>
            </a:avLst>
          </a:prstGeom>
          <a:solidFill>
            <a:srgbClr val="021829">
              <a:alpha val="90000"/>
            </a:srgbClr>
          </a:solidFill>
        </p:spPr>
        <p:txBody>
          <a:bodyPr vert="horz" lIns="0" tIns="0" rIns="0" bIns="0" rtlCol="0">
            <a:noAutofit/>
          </a:bodyPr>
          <a:lstStyle>
            <a:lvl1pPr marL="0" indent="0" algn="ctr">
              <a:lnSpc>
                <a:spcPct val="82000"/>
              </a:lnSpc>
              <a:buNone/>
              <a:defRPr lang="en-US" spc="0" baseline="0"/>
            </a:lvl1pPr>
          </a:lstStyle>
          <a:p>
            <a:pPr marL="285750" lvl="0" indent="-285750" algn="ctr"/>
            <a:r>
              <a:rPr lang="en-US"/>
              <a:t>Click icon to add demo screen</a:t>
            </a:r>
          </a:p>
        </p:txBody>
      </p:sp>
      <p:sp>
        <p:nvSpPr>
          <p:cNvPr id="4" name="Title 1">
            <a:extLst>
              <a:ext uri="{FF2B5EF4-FFF2-40B4-BE49-F238E27FC236}">
                <a16:creationId xmlns:a16="http://schemas.microsoft.com/office/drawing/2014/main" id="{42BE7FCC-FAFC-05EC-91DC-EC3B4F5E950D}"/>
              </a:ext>
            </a:extLst>
          </p:cNvPr>
          <p:cNvSpPr>
            <a:spLocks noGrp="1"/>
          </p:cNvSpPr>
          <p:nvPr>
            <p:ph type="title"/>
          </p:nvPr>
        </p:nvSpPr>
        <p:spPr>
          <a:xfrm>
            <a:off x="549275" y="549274"/>
            <a:ext cx="4173538" cy="3053843"/>
          </a:xfrm>
          <a:prstGeom prst="rect">
            <a:avLst/>
          </a:prstGeom>
        </p:spPr>
        <p:txBody>
          <a:bodyPr lIns="0" tIns="0" rIns="0" bIns="0" anchor="b">
            <a:noAutofit/>
          </a:bodyPr>
          <a:lstStyle>
            <a:lvl1pPr>
              <a:lnSpc>
                <a:spcPct val="85000"/>
              </a:lnSpc>
              <a:defRPr sz="4000" b="0" spc="0" baseline="0"/>
            </a:lvl1pPr>
          </a:lstStyle>
          <a:p>
            <a:r>
              <a:rPr lang="en-GB"/>
              <a:t>Click to edit Master title style</a:t>
            </a:r>
            <a:endParaRPr lang="en-US"/>
          </a:p>
        </p:txBody>
      </p:sp>
      <p:sp>
        <p:nvSpPr>
          <p:cNvPr id="2" name="Text Placeholder 7">
            <a:extLst>
              <a:ext uri="{FF2B5EF4-FFF2-40B4-BE49-F238E27FC236}">
                <a16:creationId xmlns:a16="http://schemas.microsoft.com/office/drawing/2014/main" id="{DB803A25-483C-5EC0-1F0C-5D359211BAEE}"/>
              </a:ext>
            </a:extLst>
          </p:cNvPr>
          <p:cNvSpPr>
            <a:spLocks noGrp="1"/>
          </p:cNvSpPr>
          <p:nvPr>
            <p:ph type="body" sz="quarter" idx="12"/>
          </p:nvPr>
        </p:nvSpPr>
        <p:spPr>
          <a:xfrm>
            <a:off x="549275" y="3703320"/>
            <a:ext cx="4173538" cy="2487195"/>
          </a:xfrm>
          <a:prstGeom prst="rect">
            <a:avLst/>
          </a:prstGeom>
        </p:spPr>
        <p:txBody>
          <a:bodyPr vert="horz" lIns="0" tIns="0" rIns="0" bIns="0" rtlCol="0">
            <a:noAutofit/>
          </a:bodyPr>
          <a:lstStyle>
            <a:lvl1pPr>
              <a:defRPr lang="en-US" sz="1800" b="0" i="0" spc="0">
                <a:latin typeface="ServiceNow Sans Light" panose="020B0404040101010104" pitchFamily="34" charset="77"/>
                <a:cs typeface="ServiceNow Sans Light" panose="020B0404040101010104" pitchFamily="34" charset="77"/>
              </a:defRPr>
            </a:lvl1pPr>
          </a:lstStyle>
          <a:p>
            <a:pPr lvl="0">
              <a:buFont typeface="ServiceNow Sans" panose="020B0504040101010104" pitchFamily="34" charset="0"/>
              <a:buNone/>
            </a:pPr>
            <a:r>
              <a:rPr lang="en-GB"/>
              <a:t>Click to edit Master text styles</a:t>
            </a:r>
          </a:p>
        </p:txBody>
      </p:sp>
      <p:pic>
        <p:nvPicPr>
          <p:cNvPr id="6" name="Picture 15">
            <a:extLst>
              <a:ext uri="{FF2B5EF4-FFF2-40B4-BE49-F238E27FC236}">
                <a16:creationId xmlns:a16="http://schemas.microsoft.com/office/drawing/2014/main" id="{336A6C0A-377E-AE6F-6849-0C4098DF080C}"/>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78373" y="6355437"/>
            <a:ext cx="980589" cy="280168"/>
          </a:xfrm>
          <a:prstGeom prst="rect">
            <a:avLst/>
          </a:prstGeom>
        </p:spPr>
      </p:pic>
      <p:sp>
        <p:nvSpPr>
          <p:cNvPr id="7" name="Slide Number Placeholder 5">
            <a:extLst>
              <a:ext uri="{FF2B5EF4-FFF2-40B4-BE49-F238E27FC236}">
                <a16:creationId xmlns:a16="http://schemas.microsoft.com/office/drawing/2014/main" id="{3609705D-6100-6E8B-B4B6-FDF6984956F5}"/>
              </a:ext>
            </a:extLst>
          </p:cNvPr>
          <p:cNvSpPr txBox="1">
            <a:spLocks/>
          </p:cNvSpPr>
          <p:nvPr userDrawn="1"/>
        </p:nvSpPr>
        <p:spPr>
          <a:xfrm>
            <a:off x="11057990" y="6413253"/>
            <a:ext cx="578385" cy="228600"/>
          </a:xfrm>
          <a:prstGeom prst="rect">
            <a:avLst/>
          </a:prstGeom>
        </p:spPr>
        <p:txBody>
          <a:bodyPr lIns="0" rIns="0"/>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ea typeface="+mn-ea"/>
                <a:cs typeface="+mn-cs"/>
              </a:rPr>
              <a:pPr algn="r"/>
              <a:t>‹#›</a:t>
            </a:fld>
            <a:endParaRPr lang="en-US" sz="800" b="0" kern="1200">
              <a:solidFill>
                <a:schemeClr val="bg1"/>
              </a:solidFill>
              <a:ea typeface="+mn-ea"/>
              <a:cs typeface="+mn-cs"/>
            </a:endParaRPr>
          </a:p>
        </p:txBody>
      </p:sp>
    </p:spTree>
    <p:extLst>
      <p:ext uri="{BB962C8B-B14F-4D97-AF65-F5344CB8AC3E}">
        <p14:creationId xmlns:p14="http://schemas.microsoft.com/office/powerpoint/2010/main" val="221111051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Intro Mobile">
    <p:bg>
      <p:bgPr>
        <a:solidFill>
          <a:schemeClr val="bg1"/>
        </a:solidFill>
        <a:effectLst/>
      </p:bgPr>
    </p:bg>
    <p:spTree>
      <p:nvGrpSpPr>
        <p:cNvPr id="1" name=""/>
        <p:cNvGrpSpPr/>
        <p:nvPr/>
      </p:nvGrpSpPr>
      <p:grpSpPr>
        <a:xfrm>
          <a:off x="0" y="0"/>
          <a:ext cx="0" cy="0"/>
          <a:chOff x="0" y="0"/>
          <a:chExt cx="0" cy="0"/>
        </a:xfrm>
      </p:grpSpPr>
      <p:pic>
        <p:nvPicPr>
          <p:cNvPr id="2" name="Picture 1" descr="A green and blue gradient&#10;&#10;AI-generated content may be incorrect.">
            <a:extLst>
              <a:ext uri="{FF2B5EF4-FFF2-40B4-BE49-F238E27FC236}">
                <a16:creationId xmlns:a16="http://schemas.microsoft.com/office/drawing/2014/main" id="{AA6F15CF-99A3-C779-62E0-A5F8439F39D1}"/>
              </a:ext>
            </a:extLst>
          </p:cNvPr>
          <p:cNvPicPr>
            <a:picLocks noGrp="1" noRot="1" noMove="1" noResize="1" noEditPoints="1" noAdjustHandles="1" noChangeArrowheads="1" noChangeShapeType="1" noCrop="1"/>
          </p:cNvPicPr>
          <p:nvPr userDrawn="1"/>
        </p:nvPicPr>
        <p:blipFill>
          <a:blip r:embed="rId2"/>
          <a:stretch>
            <a:fillRect/>
          </a:stretch>
        </p:blipFill>
        <p:spPr>
          <a:xfrm>
            <a:off x="-1" y="891"/>
            <a:ext cx="12190415" cy="6867144"/>
          </a:xfrm>
          <a:prstGeom prst="rect">
            <a:avLst/>
          </a:prstGeom>
        </p:spPr>
      </p:pic>
      <p:sp>
        <p:nvSpPr>
          <p:cNvPr id="9" name="Rounded Rectangle 7">
            <a:extLst>
              <a:ext uri="{FF2B5EF4-FFF2-40B4-BE49-F238E27FC236}">
                <a16:creationId xmlns:a16="http://schemas.microsoft.com/office/drawing/2014/main" id="{1C16FC11-8E5D-DE70-ED6D-33DD3695EDA0}"/>
              </a:ext>
              <a:ext uri="{C183D7F6-B498-43B3-948B-1728B52AA6E4}">
                <adec:decorative xmlns:adec="http://schemas.microsoft.com/office/drawing/2017/decorative" val="1"/>
              </a:ext>
            </a:extLst>
          </p:cNvPr>
          <p:cNvSpPr/>
          <p:nvPr/>
        </p:nvSpPr>
        <p:spPr>
          <a:xfrm>
            <a:off x="6877174" y="457202"/>
            <a:ext cx="3052618" cy="5832441"/>
          </a:xfrm>
          <a:prstGeom prst="roundRect">
            <a:avLst>
              <a:gd name="adj" fmla="val 3538"/>
            </a:avLst>
          </a:prstGeom>
          <a:solidFill>
            <a:schemeClr val="tx2">
              <a:alpha val="5289"/>
            </a:schemeClr>
          </a:solidFill>
          <a:ln w="6350">
            <a:solidFill>
              <a:schemeClr val="bg1"/>
            </a:solidFill>
          </a:ln>
          <a:scene3d>
            <a:camera prst="orthographicFront"/>
            <a:lightRig rig="brightRoom" dir="t">
              <a:rot lat="0" lon="0" rev="0"/>
            </a:lightRig>
          </a:scene3d>
          <a:sp3d extrusionH="38100" prstMaterial="translucentPowder">
            <a:bevelT w="139700" h="8890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sz="1600">
              <a:solidFill>
                <a:schemeClr val="tx1"/>
              </a:solidFill>
            </a:endParaRPr>
          </a:p>
        </p:txBody>
      </p:sp>
      <p:sp>
        <p:nvSpPr>
          <p:cNvPr id="3" name="Picture Placeholder 3">
            <a:extLst>
              <a:ext uri="{FF2B5EF4-FFF2-40B4-BE49-F238E27FC236}">
                <a16:creationId xmlns:a16="http://schemas.microsoft.com/office/drawing/2014/main" id="{AAC87AFA-B647-68AE-538B-0418C1FEAD95}"/>
              </a:ext>
              <a:ext uri="{C183D7F6-B498-43B3-948B-1728B52AA6E4}">
                <adec:decorative xmlns:adec="http://schemas.microsoft.com/office/drawing/2017/decorative" val="1"/>
              </a:ext>
            </a:extLst>
          </p:cNvPr>
          <p:cNvSpPr>
            <a:spLocks noGrp="1"/>
          </p:cNvSpPr>
          <p:nvPr>
            <p:ph type="pic" sz="quarter" idx="16" hasCustomPrompt="1"/>
          </p:nvPr>
        </p:nvSpPr>
        <p:spPr>
          <a:xfrm>
            <a:off x="7027897" y="607921"/>
            <a:ext cx="2751174" cy="5531000"/>
          </a:xfrm>
          <a:prstGeom prst="roundRect">
            <a:avLst>
              <a:gd name="adj" fmla="val 2591"/>
            </a:avLst>
          </a:prstGeom>
          <a:solidFill>
            <a:srgbClr val="021829">
              <a:alpha val="90000"/>
            </a:srgbClr>
          </a:solidFill>
        </p:spPr>
        <p:txBody>
          <a:bodyPr vert="horz" lIns="0" tIns="0" rIns="0" bIns="0" rtlCol="0">
            <a:noAutofit/>
          </a:bodyPr>
          <a:lstStyle>
            <a:lvl1pPr marL="0" indent="0">
              <a:defRPr lang="en-US" spc="0"/>
            </a:lvl1pPr>
          </a:lstStyle>
          <a:p>
            <a:pPr marL="285750" lvl="0" indent="-285750" algn="ctr">
              <a:lnSpc>
                <a:spcPct val="82000"/>
              </a:lnSpc>
              <a:buNone/>
            </a:pPr>
            <a:r>
              <a:rPr lang="en-US"/>
              <a:t>Click icon to add demo screen</a:t>
            </a:r>
          </a:p>
        </p:txBody>
      </p:sp>
      <p:sp>
        <p:nvSpPr>
          <p:cNvPr id="8" name="Title 1">
            <a:extLst>
              <a:ext uri="{FF2B5EF4-FFF2-40B4-BE49-F238E27FC236}">
                <a16:creationId xmlns:a16="http://schemas.microsoft.com/office/drawing/2014/main" id="{75A0DE3B-8C41-520E-471B-EA2D566290D4}"/>
              </a:ext>
            </a:extLst>
          </p:cNvPr>
          <p:cNvSpPr>
            <a:spLocks noGrp="1"/>
          </p:cNvSpPr>
          <p:nvPr>
            <p:ph type="title"/>
          </p:nvPr>
        </p:nvSpPr>
        <p:spPr>
          <a:xfrm>
            <a:off x="548639" y="549274"/>
            <a:ext cx="5639436" cy="3053843"/>
          </a:xfrm>
          <a:prstGeom prst="rect">
            <a:avLst/>
          </a:prstGeom>
        </p:spPr>
        <p:txBody>
          <a:bodyPr vert="horz" lIns="0" tIns="0" rIns="0" bIns="0" rtlCol="0" anchor="b" anchorCtr="0">
            <a:noAutofit/>
          </a:bodyPr>
          <a:lstStyle>
            <a:lvl1pPr>
              <a:defRPr lang="en-US" b="0" spc="0"/>
            </a:lvl1pPr>
          </a:lstStyle>
          <a:p>
            <a:pPr lvl="0"/>
            <a:r>
              <a:rPr lang="en-GB"/>
              <a:t>Click to edit Master title style</a:t>
            </a:r>
            <a:endParaRPr lang="en-US"/>
          </a:p>
        </p:txBody>
      </p:sp>
      <p:sp>
        <p:nvSpPr>
          <p:cNvPr id="6" name="Text Placeholder 7">
            <a:extLst>
              <a:ext uri="{FF2B5EF4-FFF2-40B4-BE49-F238E27FC236}">
                <a16:creationId xmlns:a16="http://schemas.microsoft.com/office/drawing/2014/main" id="{22B314BA-822D-E6D9-3F1F-C159BD39F403}"/>
              </a:ext>
            </a:extLst>
          </p:cNvPr>
          <p:cNvSpPr>
            <a:spLocks noGrp="1"/>
          </p:cNvSpPr>
          <p:nvPr>
            <p:ph type="body" sz="quarter" idx="12"/>
          </p:nvPr>
        </p:nvSpPr>
        <p:spPr>
          <a:xfrm>
            <a:off x="548639" y="3703320"/>
            <a:ext cx="5639436" cy="2487195"/>
          </a:xfrm>
          <a:prstGeom prst="rect">
            <a:avLst/>
          </a:prstGeom>
        </p:spPr>
        <p:txBody>
          <a:bodyPr vert="horz" lIns="0" tIns="0" rIns="0" bIns="0" rtlCol="0">
            <a:noAutofit/>
          </a:bodyPr>
          <a:lstStyle>
            <a:lvl1pPr>
              <a:defRPr lang="en-US" sz="1800" b="0" i="0" spc="0">
                <a:latin typeface="ServiceNow Sans Light" panose="020B0404040101010104" pitchFamily="34" charset="77"/>
                <a:cs typeface="ServiceNow Sans Light" panose="020B0404040101010104" pitchFamily="34" charset="77"/>
              </a:defRPr>
            </a:lvl1pPr>
          </a:lstStyle>
          <a:p>
            <a:pPr lvl="0">
              <a:buFont typeface="ServiceNow Sans" panose="020B0504040101010104" pitchFamily="34" charset="0"/>
              <a:buNone/>
            </a:pPr>
            <a:r>
              <a:rPr lang="en-GB"/>
              <a:t>Click to edit Master text styles</a:t>
            </a:r>
          </a:p>
        </p:txBody>
      </p:sp>
      <p:pic>
        <p:nvPicPr>
          <p:cNvPr id="4" name="Picture 15">
            <a:extLst>
              <a:ext uri="{FF2B5EF4-FFF2-40B4-BE49-F238E27FC236}">
                <a16:creationId xmlns:a16="http://schemas.microsoft.com/office/drawing/2014/main" id="{FC8AC1F9-7F69-3E2B-3427-15A41DF52536}"/>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78373" y="6355437"/>
            <a:ext cx="980589" cy="280168"/>
          </a:xfrm>
          <a:prstGeom prst="rect">
            <a:avLst/>
          </a:prstGeom>
        </p:spPr>
      </p:pic>
      <p:sp>
        <p:nvSpPr>
          <p:cNvPr id="5" name="Slide Number Placeholder 5">
            <a:extLst>
              <a:ext uri="{FF2B5EF4-FFF2-40B4-BE49-F238E27FC236}">
                <a16:creationId xmlns:a16="http://schemas.microsoft.com/office/drawing/2014/main" id="{8B392FC9-DFA1-FA6A-F7B1-ADD042F06865}"/>
              </a:ext>
            </a:extLst>
          </p:cNvPr>
          <p:cNvSpPr txBox="1">
            <a:spLocks/>
          </p:cNvSpPr>
          <p:nvPr userDrawn="1"/>
        </p:nvSpPr>
        <p:spPr>
          <a:xfrm>
            <a:off x="11057990" y="6413253"/>
            <a:ext cx="578385" cy="228600"/>
          </a:xfrm>
          <a:prstGeom prst="rect">
            <a:avLst/>
          </a:prstGeom>
        </p:spPr>
        <p:txBody>
          <a:bodyPr lIns="0" rIns="0"/>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ea typeface="+mn-ea"/>
                <a:cs typeface="+mn-cs"/>
              </a:rPr>
              <a:pPr algn="r"/>
              <a:t>‹#›</a:t>
            </a:fld>
            <a:endParaRPr lang="en-US" sz="800" b="0" kern="1200">
              <a:solidFill>
                <a:schemeClr val="bg1"/>
              </a:solidFill>
              <a:ea typeface="+mn-ea"/>
              <a:cs typeface="+mn-cs"/>
            </a:endParaRPr>
          </a:p>
        </p:txBody>
      </p:sp>
    </p:spTree>
    <p:extLst>
      <p:ext uri="{BB962C8B-B14F-4D97-AF65-F5344CB8AC3E}">
        <p14:creationId xmlns:p14="http://schemas.microsoft.com/office/powerpoint/2010/main" val="330998653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emo Desktop">
    <p:bg>
      <p:bgPr>
        <a:solidFill>
          <a:schemeClr val="bg1"/>
        </a:solidFill>
        <a:effectLst/>
      </p:bgPr>
    </p:bg>
    <p:spTree>
      <p:nvGrpSpPr>
        <p:cNvPr id="1" name=""/>
        <p:cNvGrpSpPr/>
        <p:nvPr/>
      </p:nvGrpSpPr>
      <p:grpSpPr>
        <a:xfrm>
          <a:off x="0" y="0"/>
          <a:ext cx="0" cy="0"/>
          <a:chOff x="0" y="0"/>
          <a:chExt cx="0" cy="0"/>
        </a:xfrm>
      </p:grpSpPr>
      <p:pic>
        <p:nvPicPr>
          <p:cNvPr id="2" name="Picture 1" descr="A green and blue gradient&#10;&#10;AI-generated content may be incorrect.">
            <a:extLst>
              <a:ext uri="{FF2B5EF4-FFF2-40B4-BE49-F238E27FC236}">
                <a16:creationId xmlns:a16="http://schemas.microsoft.com/office/drawing/2014/main" id="{FAC66CF5-5464-7B42-89EC-AE89CDD88E02}"/>
              </a:ext>
            </a:extLst>
          </p:cNvPr>
          <p:cNvPicPr>
            <a:picLocks noGrp="1" noRot="1" noMove="1" noResize="1" noEditPoints="1" noAdjustHandles="1" noChangeArrowheads="1" noChangeShapeType="1" noCrop="1"/>
          </p:cNvPicPr>
          <p:nvPr userDrawn="1"/>
        </p:nvPicPr>
        <p:blipFill>
          <a:blip r:embed="rId2"/>
          <a:stretch>
            <a:fillRect/>
          </a:stretch>
        </p:blipFill>
        <p:spPr>
          <a:xfrm>
            <a:off x="-1" y="891"/>
            <a:ext cx="12190415" cy="6867144"/>
          </a:xfrm>
          <a:prstGeom prst="rect">
            <a:avLst/>
          </a:prstGeom>
        </p:spPr>
      </p:pic>
      <p:sp>
        <p:nvSpPr>
          <p:cNvPr id="9" name="Rounded Rectangle 7">
            <a:extLst>
              <a:ext uri="{FF2B5EF4-FFF2-40B4-BE49-F238E27FC236}">
                <a16:creationId xmlns:a16="http://schemas.microsoft.com/office/drawing/2014/main" id="{1C16FC11-8E5D-DE70-ED6D-33DD3695EDA0}"/>
              </a:ext>
              <a:ext uri="{C183D7F6-B498-43B3-948B-1728B52AA6E4}">
                <adec:decorative xmlns:adec="http://schemas.microsoft.com/office/drawing/2017/decorative" val="1"/>
              </a:ext>
            </a:extLst>
          </p:cNvPr>
          <p:cNvSpPr/>
          <p:nvPr/>
        </p:nvSpPr>
        <p:spPr>
          <a:xfrm>
            <a:off x="1320203" y="551032"/>
            <a:ext cx="9548418" cy="5582291"/>
          </a:xfrm>
          <a:prstGeom prst="roundRect">
            <a:avLst>
              <a:gd name="adj" fmla="val 1935"/>
            </a:avLst>
          </a:prstGeom>
          <a:solidFill>
            <a:schemeClr val="tx2">
              <a:alpha val="5289"/>
            </a:schemeClr>
          </a:solidFill>
          <a:ln w="6350">
            <a:solidFill>
              <a:schemeClr val="bg1"/>
            </a:solidFill>
          </a:ln>
          <a:scene3d>
            <a:camera prst="orthographicFront"/>
            <a:lightRig rig="brightRoom" dir="t">
              <a:rot lat="0" lon="0" rev="0"/>
            </a:lightRig>
          </a:scene3d>
          <a:sp3d extrusionH="38100" prstMaterial="translucentPowder">
            <a:bevelT w="139700" h="8890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sz="1600">
              <a:solidFill>
                <a:schemeClr val="tx1"/>
              </a:solidFill>
            </a:endParaRPr>
          </a:p>
        </p:txBody>
      </p:sp>
      <p:sp>
        <p:nvSpPr>
          <p:cNvPr id="3" name="Picture Placeholder 3">
            <a:extLst>
              <a:ext uri="{FF2B5EF4-FFF2-40B4-BE49-F238E27FC236}">
                <a16:creationId xmlns:a16="http://schemas.microsoft.com/office/drawing/2014/main" id="{AAC87AFA-B647-68AE-538B-0418C1FEAD95}"/>
              </a:ext>
              <a:ext uri="{C183D7F6-B498-43B3-948B-1728B52AA6E4}">
                <adec:decorative xmlns:adec="http://schemas.microsoft.com/office/drawing/2017/decorative" val="1"/>
              </a:ext>
            </a:extLst>
          </p:cNvPr>
          <p:cNvSpPr>
            <a:spLocks noGrp="1"/>
          </p:cNvSpPr>
          <p:nvPr>
            <p:ph type="pic" sz="quarter" idx="16" hasCustomPrompt="1"/>
          </p:nvPr>
        </p:nvSpPr>
        <p:spPr>
          <a:xfrm>
            <a:off x="1470925" y="701750"/>
            <a:ext cx="9246974" cy="5280852"/>
          </a:xfrm>
          <a:prstGeom prst="roundRect">
            <a:avLst>
              <a:gd name="adj" fmla="val 1356"/>
            </a:avLst>
          </a:prstGeom>
          <a:solidFill>
            <a:srgbClr val="021829">
              <a:alpha val="90000"/>
            </a:srgbClr>
          </a:solidFill>
        </p:spPr>
        <p:txBody>
          <a:bodyPr vert="horz" lIns="0" tIns="0" rIns="0" bIns="0" rtlCol="0">
            <a:noAutofit/>
          </a:bodyPr>
          <a:lstStyle>
            <a:lvl1pPr>
              <a:defRPr lang="en-US" spc="0"/>
            </a:lvl1pPr>
          </a:lstStyle>
          <a:p>
            <a:pPr marL="285750" lvl="0" indent="-285750" algn="ctr">
              <a:lnSpc>
                <a:spcPct val="82000"/>
              </a:lnSpc>
              <a:buNone/>
            </a:pPr>
            <a:r>
              <a:rPr lang="en-US"/>
              <a:t>Click icon to add demo screen</a:t>
            </a:r>
          </a:p>
        </p:txBody>
      </p:sp>
      <p:pic>
        <p:nvPicPr>
          <p:cNvPr id="4" name="Picture 15">
            <a:extLst>
              <a:ext uri="{FF2B5EF4-FFF2-40B4-BE49-F238E27FC236}">
                <a16:creationId xmlns:a16="http://schemas.microsoft.com/office/drawing/2014/main" id="{5D06513A-8E03-2791-A933-B376749D8962}"/>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78373" y="6355437"/>
            <a:ext cx="980589" cy="280168"/>
          </a:xfrm>
          <a:prstGeom prst="rect">
            <a:avLst/>
          </a:prstGeom>
        </p:spPr>
      </p:pic>
      <p:sp>
        <p:nvSpPr>
          <p:cNvPr id="5" name="Slide Number Placeholder 5">
            <a:extLst>
              <a:ext uri="{FF2B5EF4-FFF2-40B4-BE49-F238E27FC236}">
                <a16:creationId xmlns:a16="http://schemas.microsoft.com/office/drawing/2014/main" id="{3DA78E42-D51A-0C6F-39C8-3871D0630D85}"/>
              </a:ext>
            </a:extLst>
          </p:cNvPr>
          <p:cNvSpPr txBox="1">
            <a:spLocks/>
          </p:cNvSpPr>
          <p:nvPr userDrawn="1"/>
        </p:nvSpPr>
        <p:spPr>
          <a:xfrm>
            <a:off x="11057990" y="6413253"/>
            <a:ext cx="578385" cy="228600"/>
          </a:xfrm>
          <a:prstGeom prst="rect">
            <a:avLst/>
          </a:prstGeom>
        </p:spPr>
        <p:txBody>
          <a:bodyPr lIns="0" rIns="0"/>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ea typeface="+mn-ea"/>
                <a:cs typeface="+mn-cs"/>
              </a:rPr>
              <a:pPr algn="r"/>
              <a:t>‹#›</a:t>
            </a:fld>
            <a:endParaRPr lang="en-US" sz="800" b="0" kern="1200">
              <a:solidFill>
                <a:schemeClr val="bg1"/>
              </a:solidFill>
              <a:ea typeface="+mn-ea"/>
              <a:cs typeface="+mn-cs"/>
            </a:endParaRPr>
          </a:p>
        </p:txBody>
      </p:sp>
    </p:spTree>
    <p:extLst>
      <p:ext uri="{BB962C8B-B14F-4D97-AF65-F5344CB8AC3E}">
        <p14:creationId xmlns:p14="http://schemas.microsoft.com/office/powerpoint/2010/main" val="173683846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Demo Tablet Horizontal">
    <p:bg>
      <p:bgPr>
        <a:solidFill>
          <a:schemeClr val="bg1"/>
        </a:solidFill>
        <a:effectLst/>
      </p:bgPr>
    </p:bg>
    <p:spTree>
      <p:nvGrpSpPr>
        <p:cNvPr id="1" name=""/>
        <p:cNvGrpSpPr/>
        <p:nvPr/>
      </p:nvGrpSpPr>
      <p:grpSpPr>
        <a:xfrm>
          <a:off x="0" y="0"/>
          <a:ext cx="0" cy="0"/>
          <a:chOff x="0" y="0"/>
          <a:chExt cx="0" cy="0"/>
        </a:xfrm>
      </p:grpSpPr>
      <p:pic>
        <p:nvPicPr>
          <p:cNvPr id="2" name="Picture 1" descr="A green and blue gradient&#10;&#10;AI-generated content may be incorrect.">
            <a:extLst>
              <a:ext uri="{FF2B5EF4-FFF2-40B4-BE49-F238E27FC236}">
                <a16:creationId xmlns:a16="http://schemas.microsoft.com/office/drawing/2014/main" id="{EEADFF52-592E-26D1-1F46-194189CE0F9E}"/>
              </a:ext>
            </a:extLst>
          </p:cNvPr>
          <p:cNvPicPr>
            <a:picLocks noGrp="1" noRot="1" noMove="1" noResize="1" noEditPoints="1" noAdjustHandles="1" noChangeArrowheads="1" noChangeShapeType="1" noCrop="1"/>
          </p:cNvPicPr>
          <p:nvPr userDrawn="1"/>
        </p:nvPicPr>
        <p:blipFill>
          <a:blip r:embed="rId2"/>
          <a:stretch>
            <a:fillRect/>
          </a:stretch>
        </p:blipFill>
        <p:spPr>
          <a:xfrm>
            <a:off x="-1" y="891"/>
            <a:ext cx="12190415" cy="6867144"/>
          </a:xfrm>
          <a:prstGeom prst="rect">
            <a:avLst/>
          </a:prstGeom>
        </p:spPr>
      </p:pic>
      <p:sp>
        <p:nvSpPr>
          <p:cNvPr id="4" name="Rounded Rectangle 7">
            <a:extLst>
              <a:ext uri="{FF2B5EF4-FFF2-40B4-BE49-F238E27FC236}">
                <a16:creationId xmlns:a16="http://schemas.microsoft.com/office/drawing/2014/main" id="{EE86E7C2-5F91-E46D-9193-2C474C2BBC90}"/>
              </a:ext>
              <a:ext uri="{C183D7F6-B498-43B3-948B-1728B52AA6E4}">
                <adec:decorative xmlns:adec="http://schemas.microsoft.com/office/drawing/2017/decorative" val="1"/>
              </a:ext>
            </a:extLst>
          </p:cNvPr>
          <p:cNvSpPr/>
          <p:nvPr/>
        </p:nvSpPr>
        <p:spPr>
          <a:xfrm>
            <a:off x="2436133" y="548640"/>
            <a:ext cx="7316558" cy="5582290"/>
          </a:xfrm>
          <a:prstGeom prst="roundRect">
            <a:avLst>
              <a:gd name="adj" fmla="val 1935"/>
            </a:avLst>
          </a:prstGeom>
          <a:solidFill>
            <a:schemeClr val="tx2">
              <a:alpha val="5289"/>
            </a:schemeClr>
          </a:solidFill>
          <a:ln w="6350">
            <a:solidFill>
              <a:schemeClr val="bg1"/>
            </a:solidFill>
          </a:ln>
          <a:scene3d>
            <a:camera prst="orthographicFront"/>
            <a:lightRig rig="brightRoom" dir="t">
              <a:rot lat="0" lon="0" rev="0"/>
            </a:lightRig>
          </a:scene3d>
          <a:sp3d extrusionH="38100" prstMaterial="translucentPowder">
            <a:bevelT w="139700" h="8890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sz="1600">
              <a:solidFill>
                <a:schemeClr val="tx1"/>
              </a:solidFill>
            </a:endParaRPr>
          </a:p>
        </p:txBody>
      </p:sp>
      <p:sp>
        <p:nvSpPr>
          <p:cNvPr id="5" name="Picture Placeholder 3">
            <a:extLst>
              <a:ext uri="{FF2B5EF4-FFF2-40B4-BE49-F238E27FC236}">
                <a16:creationId xmlns:a16="http://schemas.microsoft.com/office/drawing/2014/main" id="{A20873B7-3544-CB5C-373E-8F432F9FD3F5}"/>
              </a:ext>
              <a:ext uri="{C183D7F6-B498-43B3-948B-1728B52AA6E4}">
                <adec:decorative xmlns:adec="http://schemas.microsoft.com/office/drawing/2017/decorative" val="1"/>
              </a:ext>
            </a:extLst>
          </p:cNvPr>
          <p:cNvSpPr>
            <a:spLocks noGrp="1"/>
          </p:cNvSpPr>
          <p:nvPr>
            <p:ph type="pic" sz="quarter" idx="17" hasCustomPrompt="1"/>
          </p:nvPr>
        </p:nvSpPr>
        <p:spPr>
          <a:xfrm>
            <a:off x="2586855" y="699359"/>
            <a:ext cx="7015114" cy="5280849"/>
          </a:xfrm>
          <a:prstGeom prst="roundRect">
            <a:avLst>
              <a:gd name="adj" fmla="val 1356"/>
            </a:avLst>
          </a:prstGeom>
          <a:solidFill>
            <a:srgbClr val="021829">
              <a:alpha val="90000"/>
            </a:srgbClr>
          </a:solidFill>
        </p:spPr>
        <p:txBody>
          <a:bodyPr vert="horz" lIns="0" tIns="0" rIns="0" bIns="0" rtlCol="0">
            <a:noAutofit/>
          </a:bodyPr>
          <a:lstStyle>
            <a:lvl1pPr marL="0" indent="0" algn="ctr">
              <a:lnSpc>
                <a:spcPct val="82000"/>
              </a:lnSpc>
              <a:buNone/>
              <a:defRPr lang="en-US" spc="0" baseline="0"/>
            </a:lvl1pPr>
          </a:lstStyle>
          <a:p>
            <a:pPr marL="285750" lvl="0" indent="-285750" algn="ctr"/>
            <a:r>
              <a:rPr lang="en-US"/>
              <a:t>Click icon to add demo screen</a:t>
            </a:r>
          </a:p>
        </p:txBody>
      </p:sp>
      <p:pic>
        <p:nvPicPr>
          <p:cNvPr id="3" name="Picture 15">
            <a:extLst>
              <a:ext uri="{FF2B5EF4-FFF2-40B4-BE49-F238E27FC236}">
                <a16:creationId xmlns:a16="http://schemas.microsoft.com/office/drawing/2014/main" id="{48A1958D-9D28-7111-8A62-7489149E9139}"/>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78373" y="6355437"/>
            <a:ext cx="980589" cy="280168"/>
          </a:xfrm>
          <a:prstGeom prst="rect">
            <a:avLst/>
          </a:prstGeom>
        </p:spPr>
      </p:pic>
      <p:sp>
        <p:nvSpPr>
          <p:cNvPr id="6" name="Slide Number Placeholder 5">
            <a:extLst>
              <a:ext uri="{FF2B5EF4-FFF2-40B4-BE49-F238E27FC236}">
                <a16:creationId xmlns:a16="http://schemas.microsoft.com/office/drawing/2014/main" id="{F977A96F-233F-3031-88ED-F82AF6CB033A}"/>
              </a:ext>
            </a:extLst>
          </p:cNvPr>
          <p:cNvSpPr txBox="1">
            <a:spLocks/>
          </p:cNvSpPr>
          <p:nvPr userDrawn="1"/>
        </p:nvSpPr>
        <p:spPr>
          <a:xfrm>
            <a:off x="11057990" y="6413253"/>
            <a:ext cx="578385" cy="228600"/>
          </a:xfrm>
          <a:prstGeom prst="rect">
            <a:avLst/>
          </a:prstGeom>
        </p:spPr>
        <p:txBody>
          <a:bodyPr lIns="0" rIns="0"/>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ea typeface="+mn-ea"/>
                <a:cs typeface="+mn-cs"/>
              </a:rPr>
              <a:pPr algn="r"/>
              <a:t>‹#›</a:t>
            </a:fld>
            <a:endParaRPr lang="en-US" sz="800" b="0" kern="1200">
              <a:solidFill>
                <a:schemeClr val="bg1"/>
              </a:solidFill>
              <a:ea typeface="+mn-ea"/>
              <a:cs typeface="+mn-cs"/>
            </a:endParaRPr>
          </a:p>
        </p:txBody>
      </p:sp>
    </p:spTree>
    <p:extLst>
      <p:ext uri="{BB962C8B-B14F-4D97-AF65-F5344CB8AC3E}">
        <p14:creationId xmlns:p14="http://schemas.microsoft.com/office/powerpoint/2010/main" val="318483430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Demo Tablet Vertical">
    <p:bg>
      <p:bgPr>
        <a:solidFill>
          <a:schemeClr val="bg1"/>
        </a:solidFill>
        <a:effectLst/>
      </p:bgPr>
    </p:bg>
    <p:spTree>
      <p:nvGrpSpPr>
        <p:cNvPr id="1" name=""/>
        <p:cNvGrpSpPr/>
        <p:nvPr/>
      </p:nvGrpSpPr>
      <p:grpSpPr>
        <a:xfrm>
          <a:off x="0" y="0"/>
          <a:ext cx="0" cy="0"/>
          <a:chOff x="0" y="0"/>
          <a:chExt cx="0" cy="0"/>
        </a:xfrm>
      </p:grpSpPr>
      <p:pic>
        <p:nvPicPr>
          <p:cNvPr id="2" name="Picture 1" descr="A green and blue gradient&#10;&#10;AI-generated content may be incorrect.">
            <a:extLst>
              <a:ext uri="{FF2B5EF4-FFF2-40B4-BE49-F238E27FC236}">
                <a16:creationId xmlns:a16="http://schemas.microsoft.com/office/drawing/2014/main" id="{173B46ED-4990-EF0B-AF1E-64D0EB8BEEB6}"/>
              </a:ext>
            </a:extLst>
          </p:cNvPr>
          <p:cNvPicPr>
            <a:picLocks noGrp="1" noRot="1" noMove="1" noResize="1" noEditPoints="1" noAdjustHandles="1" noChangeArrowheads="1" noChangeShapeType="1" noCrop="1"/>
          </p:cNvPicPr>
          <p:nvPr userDrawn="1"/>
        </p:nvPicPr>
        <p:blipFill>
          <a:blip r:embed="rId2"/>
          <a:stretch>
            <a:fillRect/>
          </a:stretch>
        </p:blipFill>
        <p:spPr>
          <a:xfrm>
            <a:off x="-1" y="891"/>
            <a:ext cx="12190415" cy="6867144"/>
          </a:xfrm>
          <a:prstGeom prst="rect">
            <a:avLst/>
          </a:prstGeom>
        </p:spPr>
      </p:pic>
      <p:sp>
        <p:nvSpPr>
          <p:cNvPr id="4" name="Rounded Rectangle 7">
            <a:extLst>
              <a:ext uri="{FF2B5EF4-FFF2-40B4-BE49-F238E27FC236}">
                <a16:creationId xmlns:a16="http://schemas.microsoft.com/office/drawing/2014/main" id="{EE86E7C2-5F91-E46D-9193-2C474C2BBC90}"/>
              </a:ext>
              <a:ext uri="{C183D7F6-B498-43B3-948B-1728B52AA6E4}">
                <adec:decorative xmlns:adec="http://schemas.microsoft.com/office/drawing/2017/decorative" val="1"/>
              </a:ext>
            </a:extLst>
          </p:cNvPr>
          <p:cNvSpPr/>
          <p:nvPr/>
        </p:nvSpPr>
        <p:spPr>
          <a:xfrm>
            <a:off x="3942065" y="553719"/>
            <a:ext cx="4304694" cy="5636260"/>
          </a:xfrm>
          <a:prstGeom prst="roundRect">
            <a:avLst>
              <a:gd name="adj" fmla="val 2533"/>
            </a:avLst>
          </a:prstGeom>
          <a:solidFill>
            <a:schemeClr val="tx2">
              <a:alpha val="5289"/>
            </a:schemeClr>
          </a:solidFill>
          <a:ln w="6350">
            <a:solidFill>
              <a:schemeClr val="bg1"/>
            </a:solidFill>
          </a:ln>
          <a:scene3d>
            <a:camera prst="orthographicFront"/>
            <a:lightRig rig="brightRoom" dir="t">
              <a:rot lat="0" lon="0" rev="0"/>
            </a:lightRig>
          </a:scene3d>
          <a:sp3d extrusionH="38100" prstMaterial="translucentPowder">
            <a:bevelT w="139700" h="8890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sz="1600">
              <a:solidFill>
                <a:schemeClr val="tx1"/>
              </a:solidFill>
            </a:endParaRPr>
          </a:p>
        </p:txBody>
      </p:sp>
      <p:sp>
        <p:nvSpPr>
          <p:cNvPr id="5" name="Picture Placeholder 3">
            <a:extLst>
              <a:ext uri="{FF2B5EF4-FFF2-40B4-BE49-F238E27FC236}">
                <a16:creationId xmlns:a16="http://schemas.microsoft.com/office/drawing/2014/main" id="{A20873B7-3544-CB5C-373E-8F432F9FD3F5}"/>
              </a:ext>
              <a:ext uri="{C183D7F6-B498-43B3-948B-1728B52AA6E4}">
                <adec:decorative xmlns:adec="http://schemas.microsoft.com/office/drawing/2017/decorative" val="1"/>
              </a:ext>
            </a:extLst>
          </p:cNvPr>
          <p:cNvSpPr>
            <a:spLocks noGrp="1"/>
          </p:cNvSpPr>
          <p:nvPr>
            <p:ph type="pic" sz="quarter" idx="17" hasCustomPrompt="1"/>
          </p:nvPr>
        </p:nvSpPr>
        <p:spPr>
          <a:xfrm>
            <a:off x="4092787" y="699360"/>
            <a:ext cx="4003251" cy="5339899"/>
          </a:xfrm>
          <a:prstGeom prst="roundRect">
            <a:avLst>
              <a:gd name="adj" fmla="val 1805"/>
            </a:avLst>
          </a:prstGeom>
          <a:solidFill>
            <a:srgbClr val="021829">
              <a:alpha val="90000"/>
            </a:srgbClr>
          </a:solidFill>
        </p:spPr>
        <p:txBody>
          <a:bodyPr vert="horz" lIns="0" tIns="0" rIns="0" bIns="0" rtlCol="0">
            <a:noAutofit/>
          </a:bodyPr>
          <a:lstStyle>
            <a:lvl1pPr marL="0" indent="0" algn="ctr">
              <a:lnSpc>
                <a:spcPct val="82000"/>
              </a:lnSpc>
              <a:buNone/>
              <a:defRPr lang="en-US" spc="0" baseline="0"/>
            </a:lvl1pPr>
          </a:lstStyle>
          <a:p>
            <a:pPr marL="285750" lvl="0" indent="-285750" algn="ctr"/>
            <a:r>
              <a:rPr lang="en-US"/>
              <a:t>Click icon to add demo screen</a:t>
            </a:r>
          </a:p>
        </p:txBody>
      </p:sp>
      <p:pic>
        <p:nvPicPr>
          <p:cNvPr id="3" name="Picture 15">
            <a:extLst>
              <a:ext uri="{FF2B5EF4-FFF2-40B4-BE49-F238E27FC236}">
                <a16:creationId xmlns:a16="http://schemas.microsoft.com/office/drawing/2014/main" id="{E115E4C0-6ED1-549F-19C8-9B63AF13B8FA}"/>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78373" y="6355437"/>
            <a:ext cx="980589" cy="280168"/>
          </a:xfrm>
          <a:prstGeom prst="rect">
            <a:avLst/>
          </a:prstGeom>
        </p:spPr>
      </p:pic>
      <p:sp>
        <p:nvSpPr>
          <p:cNvPr id="6" name="Slide Number Placeholder 5">
            <a:extLst>
              <a:ext uri="{FF2B5EF4-FFF2-40B4-BE49-F238E27FC236}">
                <a16:creationId xmlns:a16="http://schemas.microsoft.com/office/drawing/2014/main" id="{1ABB699B-A420-024E-EF00-BD9DA40AFE69}"/>
              </a:ext>
            </a:extLst>
          </p:cNvPr>
          <p:cNvSpPr txBox="1">
            <a:spLocks/>
          </p:cNvSpPr>
          <p:nvPr userDrawn="1"/>
        </p:nvSpPr>
        <p:spPr>
          <a:xfrm>
            <a:off x="11057990" y="6413253"/>
            <a:ext cx="578385" cy="228600"/>
          </a:xfrm>
          <a:prstGeom prst="rect">
            <a:avLst/>
          </a:prstGeom>
        </p:spPr>
        <p:txBody>
          <a:bodyPr lIns="0" rIns="0"/>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ea typeface="+mn-ea"/>
                <a:cs typeface="+mn-cs"/>
              </a:rPr>
              <a:pPr algn="r"/>
              <a:t>‹#›</a:t>
            </a:fld>
            <a:endParaRPr lang="en-US" sz="800" b="0" kern="1200">
              <a:solidFill>
                <a:schemeClr val="bg1"/>
              </a:solidFill>
              <a:ea typeface="+mn-ea"/>
              <a:cs typeface="+mn-cs"/>
            </a:endParaRPr>
          </a:p>
        </p:txBody>
      </p:sp>
    </p:spTree>
    <p:extLst>
      <p:ext uri="{BB962C8B-B14F-4D97-AF65-F5344CB8AC3E}">
        <p14:creationId xmlns:p14="http://schemas.microsoft.com/office/powerpoint/2010/main" val="197006950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extLst>
    <p:ext uri="{DCECCB84-F9BA-43D5-87BE-67443E8EF086}">
      <p15:sldGuideLst xmlns:p15="http://schemas.microsoft.com/office/powerpoint/2012/main">
        <p15:guide id="1" pos="3839"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Demo Mobile">
    <p:bg>
      <p:bgPr>
        <a:solidFill>
          <a:schemeClr val="bg1"/>
        </a:solidFill>
        <a:effectLst/>
      </p:bgPr>
    </p:bg>
    <p:spTree>
      <p:nvGrpSpPr>
        <p:cNvPr id="1" name=""/>
        <p:cNvGrpSpPr/>
        <p:nvPr/>
      </p:nvGrpSpPr>
      <p:grpSpPr>
        <a:xfrm>
          <a:off x="0" y="0"/>
          <a:ext cx="0" cy="0"/>
          <a:chOff x="0" y="0"/>
          <a:chExt cx="0" cy="0"/>
        </a:xfrm>
      </p:grpSpPr>
      <p:pic>
        <p:nvPicPr>
          <p:cNvPr id="2" name="Picture 1" descr="A green and blue gradient&#10;&#10;AI-generated content may be incorrect.">
            <a:extLst>
              <a:ext uri="{FF2B5EF4-FFF2-40B4-BE49-F238E27FC236}">
                <a16:creationId xmlns:a16="http://schemas.microsoft.com/office/drawing/2014/main" id="{15DBED44-1915-E007-F0EC-32C9152AC8FD}"/>
              </a:ext>
            </a:extLst>
          </p:cNvPr>
          <p:cNvPicPr>
            <a:picLocks noGrp="1" noRot="1" noMove="1" noResize="1" noEditPoints="1" noAdjustHandles="1" noChangeArrowheads="1" noChangeShapeType="1" noCrop="1"/>
          </p:cNvPicPr>
          <p:nvPr userDrawn="1"/>
        </p:nvPicPr>
        <p:blipFill>
          <a:blip r:embed="rId2"/>
          <a:stretch>
            <a:fillRect/>
          </a:stretch>
        </p:blipFill>
        <p:spPr>
          <a:xfrm>
            <a:off x="-1" y="891"/>
            <a:ext cx="12190415" cy="6867144"/>
          </a:xfrm>
          <a:prstGeom prst="rect">
            <a:avLst/>
          </a:prstGeom>
        </p:spPr>
      </p:pic>
      <p:sp>
        <p:nvSpPr>
          <p:cNvPr id="3" name="Rounded Rectangle 7">
            <a:extLst>
              <a:ext uri="{FF2B5EF4-FFF2-40B4-BE49-F238E27FC236}">
                <a16:creationId xmlns:a16="http://schemas.microsoft.com/office/drawing/2014/main" id="{79F50E63-AD4B-EFAF-C9B3-7A2A80EDCA08}"/>
              </a:ext>
              <a:ext uri="{C183D7F6-B498-43B3-948B-1728B52AA6E4}">
                <adec:decorative xmlns:adec="http://schemas.microsoft.com/office/drawing/2017/decorative" val="1"/>
              </a:ext>
            </a:extLst>
          </p:cNvPr>
          <p:cNvSpPr/>
          <p:nvPr/>
        </p:nvSpPr>
        <p:spPr>
          <a:xfrm>
            <a:off x="4631638" y="548640"/>
            <a:ext cx="2949939" cy="5636260"/>
          </a:xfrm>
          <a:prstGeom prst="roundRect">
            <a:avLst>
              <a:gd name="adj" fmla="val 3692"/>
            </a:avLst>
          </a:prstGeom>
          <a:solidFill>
            <a:schemeClr val="tx2">
              <a:alpha val="5289"/>
            </a:schemeClr>
          </a:solidFill>
          <a:ln w="6350">
            <a:solidFill>
              <a:schemeClr val="bg1"/>
            </a:solidFill>
          </a:ln>
          <a:scene3d>
            <a:camera prst="orthographicFront"/>
            <a:lightRig rig="brightRoom" dir="t">
              <a:rot lat="0" lon="0" rev="0"/>
            </a:lightRig>
          </a:scene3d>
          <a:sp3d extrusionH="38100" prstMaterial="translucentPowder">
            <a:bevelT w="139700" h="8890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sz="1600">
              <a:solidFill>
                <a:schemeClr val="tx1"/>
              </a:solidFill>
            </a:endParaRPr>
          </a:p>
        </p:txBody>
      </p:sp>
      <p:sp>
        <p:nvSpPr>
          <p:cNvPr id="6" name="Picture Placeholder 3">
            <a:extLst>
              <a:ext uri="{FF2B5EF4-FFF2-40B4-BE49-F238E27FC236}">
                <a16:creationId xmlns:a16="http://schemas.microsoft.com/office/drawing/2014/main" id="{B52E2E12-B439-3F66-1F16-D41B58C02988}"/>
              </a:ext>
              <a:ext uri="{C183D7F6-B498-43B3-948B-1728B52AA6E4}">
                <adec:decorative xmlns:adec="http://schemas.microsoft.com/office/drawing/2017/decorative" val="1"/>
              </a:ext>
            </a:extLst>
          </p:cNvPr>
          <p:cNvSpPr>
            <a:spLocks noGrp="1"/>
          </p:cNvSpPr>
          <p:nvPr>
            <p:ph type="pic" sz="quarter" idx="16" hasCustomPrompt="1"/>
          </p:nvPr>
        </p:nvSpPr>
        <p:spPr>
          <a:xfrm>
            <a:off x="4782360" y="699359"/>
            <a:ext cx="2648495" cy="5339899"/>
          </a:xfrm>
          <a:prstGeom prst="roundRect">
            <a:avLst>
              <a:gd name="adj" fmla="val 2715"/>
            </a:avLst>
          </a:prstGeom>
          <a:solidFill>
            <a:srgbClr val="021829">
              <a:alpha val="90000"/>
            </a:srgbClr>
          </a:solidFill>
        </p:spPr>
        <p:txBody>
          <a:bodyPr vert="horz" lIns="0" tIns="0" rIns="0" bIns="0" rtlCol="0">
            <a:noAutofit/>
          </a:bodyPr>
          <a:lstStyle>
            <a:lvl1pPr algn="ctr">
              <a:defRPr lang="en-US" spc="0"/>
            </a:lvl1pPr>
          </a:lstStyle>
          <a:p>
            <a:pPr marL="285750" lvl="0" indent="-285750" algn="ctr">
              <a:lnSpc>
                <a:spcPct val="82000"/>
              </a:lnSpc>
              <a:buNone/>
            </a:pPr>
            <a:r>
              <a:rPr lang="en-US"/>
              <a:t>Click icon to add demo screen</a:t>
            </a:r>
          </a:p>
        </p:txBody>
      </p:sp>
      <p:pic>
        <p:nvPicPr>
          <p:cNvPr id="4" name="Picture 15">
            <a:extLst>
              <a:ext uri="{FF2B5EF4-FFF2-40B4-BE49-F238E27FC236}">
                <a16:creationId xmlns:a16="http://schemas.microsoft.com/office/drawing/2014/main" id="{8E7D6CE6-0B31-673F-1AB3-1C570C7876C0}"/>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78373" y="6355437"/>
            <a:ext cx="980589" cy="280168"/>
          </a:xfrm>
          <a:prstGeom prst="rect">
            <a:avLst/>
          </a:prstGeom>
        </p:spPr>
      </p:pic>
      <p:sp>
        <p:nvSpPr>
          <p:cNvPr id="5" name="Slide Number Placeholder 5">
            <a:extLst>
              <a:ext uri="{FF2B5EF4-FFF2-40B4-BE49-F238E27FC236}">
                <a16:creationId xmlns:a16="http://schemas.microsoft.com/office/drawing/2014/main" id="{BAD4472F-75D5-493E-3F8E-0FFA1978BDEE}"/>
              </a:ext>
            </a:extLst>
          </p:cNvPr>
          <p:cNvSpPr txBox="1">
            <a:spLocks/>
          </p:cNvSpPr>
          <p:nvPr userDrawn="1"/>
        </p:nvSpPr>
        <p:spPr>
          <a:xfrm>
            <a:off x="11057990" y="6413253"/>
            <a:ext cx="578385" cy="228600"/>
          </a:xfrm>
          <a:prstGeom prst="rect">
            <a:avLst/>
          </a:prstGeom>
        </p:spPr>
        <p:txBody>
          <a:bodyPr lIns="0" rIns="0"/>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ea typeface="+mn-ea"/>
                <a:cs typeface="+mn-cs"/>
              </a:rPr>
              <a:pPr algn="r"/>
              <a:t>‹#›</a:t>
            </a:fld>
            <a:endParaRPr lang="en-US" sz="800" b="0" kern="1200">
              <a:solidFill>
                <a:schemeClr val="bg1"/>
              </a:solidFill>
              <a:ea typeface="+mn-ea"/>
              <a:cs typeface="+mn-cs"/>
            </a:endParaRPr>
          </a:p>
        </p:txBody>
      </p:sp>
    </p:spTree>
    <p:extLst>
      <p:ext uri="{BB962C8B-B14F-4D97-AF65-F5344CB8AC3E}">
        <p14:creationId xmlns:p14="http://schemas.microsoft.com/office/powerpoint/2010/main" val="385761254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afe Harbor">
    <p:bg>
      <p:bgPr>
        <a:solidFill>
          <a:schemeClr val="bg2"/>
        </a:solidFill>
        <a:effectLst/>
      </p:bgPr>
    </p:bg>
    <p:spTree>
      <p:nvGrpSpPr>
        <p:cNvPr id="1" name=""/>
        <p:cNvGrpSpPr/>
        <p:nvPr/>
      </p:nvGrpSpPr>
      <p:grpSpPr>
        <a:xfrm>
          <a:off x="0" y="0"/>
          <a:ext cx="0" cy="0"/>
          <a:chOff x="0" y="0"/>
          <a:chExt cx="0" cy="0"/>
        </a:xfrm>
      </p:grpSpPr>
      <p:pic>
        <p:nvPicPr>
          <p:cNvPr id="5" name="Picture 4" descr="A green and blue gradient&#10;&#10;AI-generated content may be incorrect.">
            <a:extLst>
              <a:ext uri="{FF2B5EF4-FFF2-40B4-BE49-F238E27FC236}">
                <a16:creationId xmlns:a16="http://schemas.microsoft.com/office/drawing/2014/main" id="{0E5A1A88-7D88-876E-44CB-5393E7AFF5F1}"/>
              </a:ext>
            </a:extLst>
          </p:cNvPr>
          <p:cNvPicPr>
            <a:picLocks noGrp="1" noRot="1" noMove="1" noResize="1" noEditPoints="1" noAdjustHandles="1" noChangeArrowheads="1" noChangeShapeType="1" noCrop="1"/>
          </p:cNvPicPr>
          <p:nvPr userDrawn="1"/>
        </p:nvPicPr>
        <p:blipFill>
          <a:blip r:embed="rId2"/>
          <a:stretch>
            <a:fillRect/>
          </a:stretch>
        </p:blipFill>
        <p:spPr>
          <a:xfrm>
            <a:off x="-1" y="892"/>
            <a:ext cx="12190417" cy="6867144"/>
          </a:xfrm>
          <a:prstGeom prst="rect">
            <a:avLst/>
          </a:prstGeom>
        </p:spPr>
      </p:pic>
      <p:sp>
        <p:nvSpPr>
          <p:cNvPr id="3" name="Title Placeholder 1">
            <a:extLst>
              <a:ext uri="{FF2B5EF4-FFF2-40B4-BE49-F238E27FC236}">
                <a16:creationId xmlns:a16="http://schemas.microsoft.com/office/drawing/2014/main" id="{2A3B37A9-C0C9-30B9-7631-32CB3C37341D}"/>
              </a:ext>
            </a:extLst>
          </p:cNvPr>
          <p:cNvSpPr>
            <a:spLocks noGrp="1"/>
          </p:cNvSpPr>
          <p:nvPr>
            <p:ph type="title"/>
          </p:nvPr>
        </p:nvSpPr>
        <p:spPr>
          <a:xfrm>
            <a:off x="548640" y="493776"/>
            <a:ext cx="11089323" cy="1097248"/>
          </a:xfrm>
          <a:prstGeom prst="rect">
            <a:avLst/>
          </a:prstGeom>
        </p:spPr>
        <p:txBody>
          <a:bodyPr vert="horz" lIns="0" tIns="0" rIns="0" bIns="0" rtlCol="0" anchor="b" anchorCtr="0">
            <a:noAutofit/>
          </a:bodyPr>
          <a:lstStyle>
            <a:lvl1pPr>
              <a:defRPr b="0" spc="0">
                <a:solidFill>
                  <a:schemeClr val="bg1"/>
                </a:solidFill>
                <a:latin typeface="+mj-lt"/>
              </a:defRPr>
            </a:lvl1pPr>
          </a:lstStyle>
          <a:p>
            <a:pPr lvl="0"/>
            <a:r>
              <a:rPr lang="en-GB"/>
              <a:t>Click to edit Master title style</a:t>
            </a:r>
            <a:endParaRPr lang="en-US"/>
          </a:p>
        </p:txBody>
      </p:sp>
      <p:sp>
        <p:nvSpPr>
          <p:cNvPr id="2" name="Rectangle 1">
            <a:extLst>
              <a:ext uri="{FF2B5EF4-FFF2-40B4-BE49-F238E27FC236}">
                <a16:creationId xmlns:a16="http://schemas.microsoft.com/office/drawing/2014/main" id="{4A19099F-3F2F-CEB9-4DC7-5102A3C28C0B}"/>
              </a:ext>
            </a:extLst>
          </p:cNvPr>
          <p:cNvSpPr/>
          <p:nvPr/>
        </p:nvSpPr>
        <p:spPr bwMode="gray">
          <a:xfrm>
            <a:off x="548640" y="1967375"/>
            <a:ext cx="11089323" cy="36347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numCol="2" spcCol="914400" rtlCol="0" anchor="t">
            <a:noAutofit/>
          </a:bodyPr>
          <a:lstStyle/>
          <a:p>
            <a:pPr>
              <a:lnSpc>
                <a:spcPct val="130000"/>
              </a:lnSpc>
            </a:pPr>
            <a:r>
              <a:rPr lang="en-US" sz="1400" b="0" i="0" spc="0" baseline="0">
                <a:solidFill>
                  <a:schemeClr val="bg1"/>
                </a:solidFill>
                <a:latin typeface="ServiceNow Sans Light" panose="020B0404040101010104" pitchFamily="34" charset="77"/>
                <a:cs typeface="ServiceNow Sans Light" panose="020B0404040101010104" pitchFamily="34" charset="77"/>
              </a:rPr>
              <a:t>This presentation may contain “forward-looking” statements </a:t>
            </a:r>
            <a:br>
              <a:rPr lang="en-US" sz="1400" b="0" i="0" spc="0" baseline="0">
                <a:solidFill>
                  <a:schemeClr val="bg1"/>
                </a:solidFill>
                <a:latin typeface="ServiceNow Sans Light" panose="020B0404040101010104" pitchFamily="34" charset="77"/>
                <a:cs typeface="ServiceNow Sans Light" panose="020B0404040101010104" pitchFamily="34" charset="77"/>
              </a:rPr>
            </a:br>
            <a:r>
              <a:rPr lang="en-US" sz="1400" b="0" i="0" spc="0" baseline="0">
                <a:solidFill>
                  <a:schemeClr val="bg1"/>
                </a:solidFill>
                <a:latin typeface="ServiceNow Sans Light" panose="020B0404040101010104" pitchFamily="34" charset="77"/>
                <a:cs typeface="ServiceNow Sans Light" panose="020B0404040101010104" pitchFamily="34" charset="77"/>
              </a:rPr>
              <a:t>that are based on our beliefs and assumptions and on information currently available to us only as of the date of this presentation. Forward‑looking statements involve known and unknown risks, uncertainties, and other factors that may cause actual results to differ materially from those expected or implied by the forward‑looking statements. Further information on these and other factors that could cause or contribute to such differences include, but are not limited to, those discussed in the section titled “Risk Factors,” set forth in our most recent Annual Report on Form 10-K and Quarterly Report on Form 10-Q and in our other Securities and Exchange Commission filings. We cannot guarantee that </a:t>
            </a:r>
            <a:br>
              <a:rPr lang="en-US" sz="1400" b="0" i="0" spc="0" baseline="0">
                <a:solidFill>
                  <a:schemeClr val="bg1"/>
                </a:solidFill>
                <a:latin typeface="ServiceNow Sans Light" panose="020B0404040101010104" pitchFamily="34" charset="77"/>
                <a:cs typeface="ServiceNow Sans Light" panose="020B0404040101010104" pitchFamily="34" charset="77"/>
              </a:rPr>
            </a:br>
            <a:r>
              <a:rPr lang="en-US" sz="1400" b="0" i="0" spc="0" baseline="0">
                <a:solidFill>
                  <a:schemeClr val="bg1"/>
                </a:solidFill>
                <a:latin typeface="ServiceNow Sans Light" panose="020B0404040101010104" pitchFamily="34" charset="77"/>
                <a:cs typeface="ServiceNow Sans Light" panose="020B0404040101010104" pitchFamily="34" charset="77"/>
              </a:rPr>
              <a:t>we will achieve the plans, intentions, or expectations disclosed in our forward‐looking statements, and you should not place undue reliance on our forward‐looking statements. The information on new products, features, or functionality is intended to outline our general product direction and should not be relied upon in making a purchasing decision, is for informational purposes only, and shall not be incorporated into any contract, and is not a commitment, promise, or legal obligation to deliver any material, code, or functionality. </a:t>
            </a:r>
            <a:br>
              <a:rPr lang="en-US" sz="1400" b="0" i="0" spc="0" baseline="0">
                <a:solidFill>
                  <a:schemeClr val="bg1"/>
                </a:solidFill>
                <a:latin typeface="ServiceNow Sans Light" panose="020B0404040101010104" pitchFamily="34" charset="77"/>
                <a:cs typeface="ServiceNow Sans Light" panose="020B0404040101010104" pitchFamily="34" charset="77"/>
              </a:rPr>
            </a:br>
            <a:r>
              <a:rPr lang="en-US" sz="1400" b="0" i="0" spc="0" baseline="0">
                <a:solidFill>
                  <a:schemeClr val="bg1"/>
                </a:solidFill>
                <a:latin typeface="ServiceNow Sans Light" panose="020B0404040101010104" pitchFamily="34" charset="77"/>
                <a:cs typeface="ServiceNow Sans Light" panose="020B0404040101010104" pitchFamily="34" charset="77"/>
              </a:rPr>
              <a:t>The development, release, and timing of any features or functionality described for our products remains at our sole discretion. We undertake no obligation, and do not intend, </a:t>
            </a:r>
          </a:p>
          <a:p>
            <a:pPr>
              <a:lnSpc>
                <a:spcPct val="130000"/>
              </a:lnSpc>
            </a:pPr>
            <a:r>
              <a:rPr lang="en-US" sz="1400" b="0" i="0" spc="0" baseline="0">
                <a:solidFill>
                  <a:schemeClr val="bg1"/>
                </a:solidFill>
                <a:latin typeface="ServiceNow Sans Light" panose="020B0404040101010104" pitchFamily="34" charset="77"/>
                <a:cs typeface="ServiceNow Sans Light" panose="020B0404040101010104" pitchFamily="34" charset="77"/>
              </a:rPr>
              <a:t>to update the forward‑looking statements.</a:t>
            </a:r>
          </a:p>
        </p:txBody>
      </p:sp>
      <p:pic>
        <p:nvPicPr>
          <p:cNvPr id="6" name="Picture 15">
            <a:extLst>
              <a:ext uri="{FF2B5EF4-FFF2-40B4-BE49-F238E27FC236}">
                <a16:creationId xmlns:a16="http://schemas.microsoft.com/office/drawing/2014/main" id="{F87328AC-45BC-6C71-FD19-CFB2DF22C361}"/>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78373" y="6355437"/>
            <a:ext cx="980589" cy="280168"/>
          </a:xfrm>
          <a:prstGeom prst="rect">
            <a:avLst/>
          </a:prstGeom>
        </p:spPr>
      </p:pic>
      <p:sp>
        <p:nvSpPr>
          <p:cNvPr id="7" name="Slide Number Placeholder 5">
            <a:extLst>
              <a:ext uri="{FF2B5EF4-FFF2-40B4-BE49-F238E27FC236}">
                <a16:creationId xmlns:a16="http://schemas.microsoft.com/office/drawing/2014/main" id="{AB8EFC8A-FA05-8417-FB3D-3D4254ABEAE8}"/>
              </a:ext>
            </a:extLst>
          </p:cNvPr>
          <p:cNvSpPr txBox="1">
            <a:spLocks/>
          </p:cNvSpPr>
          <p:nvPr userDrawn="1"/>
        </p:nvSpPr>
        <p:spPr>
          <a:xfrm>
            <a:off x="11057990" y="6413253"/>
            <a:ext cx="578385" cy="228600"/>
          </a:xfrm>
          <a:prstGeom prst="rect">
            <a:avLst/>
          </a:prstGeom>
        </p:spPr>
        <p:txBody>
          <a:bodyPr lIns="0" rIns="0"/>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ea typeface="+mn-ea"/>
                <a:cs typeface="+mn-cs"/>
              </a:rPr>
              <a:pPr algn="r"/>
              <a:t>‹#›</a:t>
            </a:fld>
            <a:endParaRPr lang="en-US" sz="800" b="0" kern="1200">
              <a:solidFill>
                <a:schemeClr val="bg1"/>
              </a:solidFill>
              <a:ea typeface="+mn-ea"/>
              <a:cs typeface="+mn-cs"/>
            </a:endParaRPr>
          </a:p>
        </p:txBody>
      </p:sp>
    </p:spTree>
    <p:extLst>
      <p:ext uri="{BB962C8B-B14F-4D97-AF65-F5344CB8AC3E}">
        <p14:creationId xmlns:p14="http://schemas.microsoft.com/office/powerpoint/2010/main" val="279977250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Thank You Blue">
    <p:bg>
      <p:bgPr>
        <a:solidFill>
          <a:schemeClr val="bg2"/>
        </a:solidFill>
        <a:effectLst/>
      </p:bgPr>
    </p:bg>
    <p:spTree>
      <p:nvGrpSpPr>
        <p:cNvPr id="1" name=""/>
        <p:cNvGrpSpPr/>
        <p:nvPr/>
      </p:nvGrpSpPr>
      <p:grpSpPr>
        <a:xfrm>
          <a:off x="0" y="0"/>
          <a:ext cx="0" cy="0"/>
          <a:chOff x="0" y="0"/>
          <a:chExt cx="0" cy="0"/>
        </a:xfrm>
      </p:grpSpPr>
      <p:pic>
        <p:nvPicPr>
          <p:cNvPr id="8" name="Picture 7" descr="A blue and green background&#10;&#10;AI-generated content may be incorrect.">
            <a:extLst>
              <a:ext uri="{FF2B5EF4-FFF2-40B4-BE49-F238E27FC236}">
                <a16:creationId xmlns:a16="http://schemas.microsoft.com/office/drawing/2014/main" id="{C881161E-434F-D00A-AF55-E770E140463E}"/>
              </a:ext>
            </a:extLst>
          </p:cNvPr>
          <p:cNvPicPr>
            <a:picLocks noGrp="1" noRot="1" noMove="1" noResize="1" noEditPoints="1" noAdjustHandles="1" noChangeArrowheads="1" noChangeShapeType="1" noCrop="1"/>
          </p:cNvPicPr>
          <p:nvPr userDrawn="1"/>
        </p:nvPicPr>
        <p:blipFill>
          <a:blip r:embed="rId2"/>
          <a:stretch>
            <a:fillRect/>
          </a:stretch>
        </p:blipFill>
        <p:spPr>
          <a:xfrm>
            <a:off x="-1" y="891"/>
            <a:ext cx="12190415" cy="6867144"/>
          </a:xfrm>
          <a:prstGeom prst="rect">
            <a:avLst/>
          </a:prstGeom>
        </p:spPr>
      </p:pic>
      <p:pic>
        <p:nvPicPr>
          <p:cNvPr id="4" name="Graphic 3">
            <a:extLst>
              <a:ext uri="{FF2B5EF4-FFF2-40B4-BE49-F238E27FC236}">
                <a16:creationId xmlns:a16="http://schemas.microsoft.com/office/drawing/2014/main" id="{C3E7ECC1-519D-F8C3-F679-E8BE49D84CFE}"/>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5374" y="5818344"/>
            <a:ext cx="3187701" cy="919772"/>
          </a:xfrm>
          <a:prstGeom prst="rect">
            <a:avLst/>
          </a:prstGeom>
        </p:spPr>
      </p:pic>
      <p:sp>
        <p:nvSpPr>
          <p:cNvPr id="205" name="Title 47">
            <a:extLst>
              <a:ext uri="{FF2B5EF4-FFF2-40B4-BE49-F238E27FC236}">
                <a16:creationId xmlns:a16="http://schemas.microsoft.com/office/drawing/2014/main" id="{3EC7AAD7-ECFB-5F41-CFDF-EB4EF53C0C7B}"/>
              </a:ext>
            </a:extLst>
          </p:cNvPr>
          <p:cNvSpPr>
            <a:spLocks noGrp="1"/>
          </p:cNvSpPr>
          <p:nvPr>
            <p:ph type="title"/>
          </p:nvPr>
        </p:nvSpPr>
        <p:spPr>
          <a:xfrm>
            <a:off x="548640" y="549275"/>
            <a:ext cx="8273098" cy="3590857"/>
          </a:xfrm>
          <a:prstGeom prst="rect">
            <a:avLst/>
          </a:prstGeom>
        </p:spPr>
        <p:txBody>
          <a:bodyPr lIns="0" tIns="0" rIns="0" bIns="0" anchor="b">
            <a:noAutofit/>
          </a:bodyPr>
          <a:lstStyle>
            <a:lvl1pPr>
              <a:lnSpc>
                <a:spcPct val="85000"/>
              </a:lnSpc>
              <a:defRPr kumimoji="0" lang="en-US" sz="7200" b="0" i="0" u="none" strike="noStrike" kern="1200" cap="none" spc="0" normalizeH="0" baseline="0" dirty="0">
                <a:ln>
                  <a:noFill/>
                </a:ln>
                <a:solidFill>
                  <a:schemeClr val="bg1"/>
                </a:solidFill>
                <a:effectLst/>
                <a:uLnTx/>
                <a:uFillTx/>
                <a:latin typeface="ServiceNow Sans Display Bold" panose="020B0804040101010104" pitchFamily="34" charset="0"/>
                <a:ea typeface="+mj-ea"/>
                <a:cs typeface="ServiceNow Sans Display Bold" panose="020B0804040101010104" pitchFamily="34" charset="0"/>
              </a:defRPr>
            </a:lvl1pPr>
          </a:lstStyle>
          <a:p>
            <a:r>
              <a:rPr lang="en-GB"/>
              <a:t>Click to edit Master title style</a:t>
            </a:r>
            <a:endParaRPr lang="en-US"/>
          </a:p>
        </p:txBody>
      </p:sp>
    </p:spTree>
    <p:extLst>
      <p:ext uri="{BB962C8B-B14F-4D97-AF65-F5344CB8AC3E}">
        <p14:creationId xmlns:p14="http://schemas.microsoft.com/office/powerpoint/2010/main" val="13828261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Thank You with Photography">
    <p:bg>
      <p:bgPr>
        <a:solidFill>
          <a:schemeClr val="tx2"/>
        </a:solidFill>
        <a:effectLst/>
      </p:bgPr>
    </p:bg>
    <p:spTree>
      <p:nvGrpSpPr>
        <p:cNvPr id="1" name=""/>
        <p:cNvGrpSpPr/>
        <p:nvPr/>
      </p:nvGrpSpPr>
      <p:grpSpPr>
        <a:xfrm>
          <a:off x="0" y="0"/>
          <a:ext cx="0" cy="0"/>
          <a:chOff x="0" y="0"/>
          <a:chExt cx="0" cy="0"/>
        </a:xfrm>
      </p:grpSpPr>
      <p:sp>
        <p:nvSpPr>
          <p:cNvPr id="6" name="Picture Placeholder 6">
            <a:extLst>
              <a:ext uri="{FF2B5EF4-FFF2-40B4-BE49-F238E27FC236}">
                <a16:creationId xmlns:a16="http://schemas.microsoft.com/office/drawing/2014/main" id="{59138779-980A-691D-B882-37CA14737880}"/>
              </a:ext>
              <a:ext uri="{C183D7F6-B498-43B3-948B-1728B52AA6E4}">
                <adec:decorative xmlns:adec="http://schemas.microsoft.com/office/drawing/2017/decorative" val="1"/>
              </a:ext>
            </a:extLst>
          </p:cNvPr>
          <p:cNvSpPr>
            <a:spLocks noGrp="1"/>
          </p:cNvSpPr>
          <p:nvPr>
            <p:ph type="pic" sz="quarter" idx="12"/>
          </p:nvPr>
        </p:nvSpPr>
        <p:spPr>
          <a:xfrm>
            <a:off x="0" y="17152"/>
            <a:ext cx="12188825" cy="6867144"/>
          </a:xfrm>
          <a:prstGeom prst="rect">
            <a:avLst/>
          </a:prstGeom>
        </p:spPr>
        <p:txBody>
          <a:bodyPr/>
          <a:lstStyle/>
          <a:p>
            <a:r>
              <a:rPr lang="en-GB"/>
              <a:t>Click icon to add picture</a:t>
            </a:r>
            <a:endParaRPr lang="en-US"/>
          </a:p>
        </p:txBody>
      </p:sp>
      <p:pic>
        <p:nvPicPr>
          <p:cNvPr id="3" name="Graphic 2">
            <a:extLst>
              <a:ext uri="{FF2B5EF4-FFF2-40B4-BE49-F238E27FC236}">
                <a16:creationId xmlns:a16="http://schemas.microsoft.com/office/drawing/2014/main" id="{016FF508-EE9F-276D-0209-EED0F51886F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4901" y="345536"/>
            <a:ext cx="1700674" cy="483678"/>
          </a:xfrm>
          <a:prstGeom prst="rect">
            <a:avLst/>
          </a:prstGeom>
        </p:spPr>
      </p:pic>
      <p:sp>
        <p:nvSpPr>
          <p:cNvPr id="2" name="Title 47">
            <a:extLst>
              <a:ext uri="{FF2B5EF4-FFF2-40B4-BE49-F238E27FC236}">
                <a16:creationId xmlns:a16="http://schemas.microsoft.com/office/drawing/2014/main" id="{7987F6BE-85E5-A224-FEBB-6981BF4812A7}"/>
              </a:ext>
            </a:extLst>
          </p:cNvPr>
          <p:cNvSpPr>
            <a:spLocks noGrp="1"/>
          </p:cNvSpPr>
          <p:nvPr>
            <p:ph type="title"/>
          </p:nvPr>
        </p:nvSpPr>
        <p:spPr>
          <a:xfrm>
            <a:off x="548640" y="829214"/>
            <a:ext cx="8273098" cy="4007964"/>
          </a:xfrm>
          <a:prstGeom prst="rect">
            <a:avLst/>
          </a:prstGeom>
        </p:spPr>
        <p:txBody>
          <a:bodyPr lIns="0" tIns="0" rIns="0" bIns="0" anchor="b">
            <a:noAutofit/>
          </a:bodyPr>
          <a:lstStyle>
            <a:lvl1pPr>
              <a:lnSpc>
                <a:spcPct val="85000"/>
              </a:lnSpc>
              <a:defRPr kumimoji="0" lang="en-US" sz="7200" b="1" i="0" u="none" strike="noStrike" kern="1200" cap="none" spc="0" normalizeH="0" baseline="0" dirty="0">
                <a:ln>
                  <a:noFill/>
                </a:ln>
                <a:solidFill>
                  <a:schemeClr val="bg1"/>
                </a:solidFill>
                <a:effectLst/>
                <a:uLnTx/>
                <a:uFillTx/>
                <a:latin typeface="ServiceNow Sans Display Bold" panose="020B0504040101010104" pitchFamily="34" charset="77"/>
                <a:ea typeface="+mj-ea"/>
                <a:cs typeface="ServiceNow Sans Display Bold" panose="020B0504040101010104" pitchFamily="34" charset="77"/>
              </a:defRPr>
            </a:lvl1pPr>
          </a:lstStyle>
          <a:p>
            <a:r>
              <a:rPr lang="en-GB"/>
              <a:t>Click to edit Master title style</a:t>
            </a:r>
            <a:endParaRPr lang="en-US"/>
          </a:p>
        </p:txBody>
      </p:sp>
    </p:spTree>
    <p:extLst>
      <p:ext uri="{BB962C8B-B14F-4D97-AF65-F5344CB8AC3E}">
        <p14:creationId xmlns:p14="http://schemas.microsoft.com/office/powerpoint/2010/main" val="79299482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Indigo">
    <p:bg>
      <p:bgPr>
        <a:solidFill>
          <a:schemeClr val="bg2"/>
        </a:solidFill>
        <a:effectLst/>
      </p:bgPr>
    </p:bg>
    <p:spTree>
      <p:nvGrpSpPr>
        <p:cNvPr id="1" name=""/>
        <p:cNvGrpSpPr/>
        <p:nvPr/>
      </p:nvGrpSpPr>
      <p:grpSpPr>
        <a:xfrm>
          <a:off x="0" y="0"/>
          <a:ext cx="0" cy="0"/>
          <a:chOff x="0" y="0"/>
          <a:chExt cx="0" cy="0"/>
        </a:xfrm>
      </p:grpSpPr>
      <p:pic>
        <p:nvPicPr>
          <p:cNvPr id="4" name="Picture 3" descr="A blue and purple background&#10;&#10;AI-generated content may be incorrect.">
            <a:extLst>
              <a:ext uri="{FF2B5EF4-FFF2-40B4-BE49-F238E27FC236}">
                <a16:creationId xmlns:a16="http://schemas.microsoft.com/office/drawing/2014/main" id="{A433C7BF-77FA-11E0-388C-9604D8530F44}"/>
              </a:ext>
            </a:extLst>
          </p:cNvPr>
          <p:cNvPicPr>
            <a:picLocks noGrp="1" noRot="1" noMove="1" noResize="1" noEditPoints="1" noAdjustHandles="1" noChangeArrowheads="1" noChangeShapeType="1" noCrop="1"/>
          </p:cNvPicPr>
          <p:nvPr userDrawn="1"/>
        </p:nvPicPr>
        <p:blipFill>
          <a:blip r:embed="rId2"/>
          <a:stretch>
            <a:fillRect/>
          </a:stretch>
        </p:blipFill>
        <p:spPr>
          <a:xfrm>
            <a:off x="-1" y="891"/>
            <a:ext cx="12190415" cy="6867144"/>
          </a:xfrm>
          <a:prstGeom prst="rect">
            <a:avLst/>
          </a:prstGeom>
        </p:spPr>
      </p:pic>
      <p:pic>
        <p:nvPicPr>
          <p:cNvPr id="12" name="Graphic 11">
            <a:extLst>
              <a:ext uri="{FF2B5EF4-FFF2-40B4-BE49-F238E27FC236}">
                <a16:creationId xmlns:a16="http://schemas.microsoft.com/office/drawing/2014/main" id="{01902FD6-097B-71EB-E01C-6758DBD1DF59}"/>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5374" y="5818344"/>
            <a:ext cx="3187701" cy="919772"/>
          </a:xfrm>
          <a:prstGeom prst="rect">
            <a:avLst/>
          </a:prstGeom>
        </p:spPr>
      </p:pic>
      <p:sp>
        <p:nvSpPr>
          <p:cNvPr id="2" name="Footer Placeholder 4">
            <a:extLst>
              <a:ext uri="{FF2B5EF4-FFF2-40B4-BE49-F238E27FC236}">
                <a16:creationId xmlns:a16="http://schemas.microsoft.com/office/drawing/2014/main" id="{02926F9F-7B80-A229-9C87-AA0CBA4A214B}"/>
              </a:ext>
            </a:extLst>
          </p:cNvPr>
          <p:cNvSpPr txBox="1">
            <a:spLocks/>
          </p:cNvSpPr>
          <p:nvPr userDrawn="1"/>
        </p:nvSpPr>
        <p:spPr>
          <a:xfrm>
            <a:off x="548641" y="6408532"/>
            <a:ext cx="2290669" cy="214746"/>
          </a:xfrm>
          <a:prstGeom prst="rect">
            <a:avLst/>
          </a:prstGeom>
        </p:spPr>
        <p:txBody>
          <a:bodyPr vert="horz" lIns="0" tIns="0" rIns="0" bIns="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l"/>
            <a:r>
              <a:rPr lang="en-US" sz="800">
                <a:solidFill>
                  <a:srgbClr val="FFFFFF">
                    <a:alpha val="50000"/>
                  </a:srgbClr>
                </a:solidFill>
              </a:rPr>
              <a:t>© </a:t>
            </a:r>
            <a:fld id="{635C48E5-65A8-4141-AD86-F973A2936CF1}" type="datetimeyyyy">
              <a:rPr lang="en-US" sz="800" smtClean="0">
                <a:solidFill>
                  <a:srgbClr val="FFFFFF">
                    <a:alpha val="50000"/>
                  </a:srgbClr>
                </a:solidFill>
              </a:rPr>
              <a:pPr algn="l"/>
              <a:t>2026</a:t>
            </a:fld>
            <a:r>
              <a:rPr lang="en-US" sz="800">
                <a:solidFill>
                  <a:srgbClr val="FFFFFF">
                    <a:alpha val="50000"/>
                  </a:srgbClr>
                </a:solidFill>
              </a:rPr>
              <a:t> ServiceNow, Inc. All Rights Reserved.</a:t>
            </a:r>
          </a:p>
        </p:txBody>
      </p:sp>
      <p:sp>
        <p:nvSpPr>
          <p:cNvPr id="7" name="Title 4">
            <a:extLst>
              <a:ext uri="{FF2B5EF4-FFF2-40B4-BE49-F238E27FC236}">
                <a16:creationId xmlns:a16="http://schemas.microsoft.com/office/drawing/2014/main" id="{962F1E25-5FDF-9409-BF54-740F49D5A5CD}"/>
              </a:ext>
            </a:extLst>
          </p:cNvPr>
          <p:cNvSpPr>
            <a:spLocks noGrp="1"/>
          </p:cNvSpPr>
          <p:nvPr>
            <p:ph type="title" hasCustomPrompt="1"/>
          </p:nvPr>
        </p:nvSpPr>
        <p:spPr>
          <a:xfrm>
            <a:off x="548641" y="547688"/>
            <a:ext cx="11089323" cy="3589909"/>
          </a:xfrm>
        </p:spPr>
        <p:txBody>
          <a:bodyPr anchor="b"/>
          <a:lstStyle>
            <a:lvl1pPr>
              <a:lnSpc>
                <a:spcPct val="85000"/>
              </a:lnSpc>
              <a:defRPr sz="7200" b="1" i="0">
                <a:solidFill>
                  <a:schemeClr val="bg1"/>
                </a:solidFill>
                <a:latin typeface="ServiceNow Sans Display Bold" panose="020B0804040101010104" pitchFamily="34" charset="0"/>
              </a:defRPr>
            </a:lvl1pPr>
          </a:lstStyle>
          <a:p>
            <a:r>
              <a:rPr lang="en-US"/>
              <a:t>Click to edit style</a:t>
            </a:r>
          </a:p>
        </p:txBody>
      </p:sp>
      <p:sp>
        <p:nvSpPr>
          <p:cNvPr id="8" name="Text Placeholder 49">
            <a:extLst>
              <a:ext uri="{FF2B5EF4-FFF2-40B4-BE49-F238E27FC236}">
                <a16:creationId xmlns:a16="http://schemas.microsoft.com/office/drawing/2014/main" id="{CDEC03F9-1328-3A1C-5391-FDDF5140C68E}"/>
              </a:ext>
            </a:extLst>
          </p:cNvPr>
          <p:cNvSpPr>
            <a:spLocks noGrp="1"/>
          </p:cNvSpPr>
          <p:nvPr>
            <p:ph type="body" sz="quarter" idx="10"/>
          </p:nvPr>
        </p:nvSpPr>
        <p:spPr>
          <a:xfrm>
            <a:off x="548641" y="4139184"/>
            <a:ext cx="6387148" cy="890577"/>
          </a:xfrm>
          <a:prstGeom prst="rect">
            <a:avLst/>
          </a:prstGeom>
        </p:spPr>
        <p:txBody>
          <a:bodyPr lIns="0" tIns="0" rIns="0" bIns="0" anchor="b">
            <a:noAutofit/>
          </a:bodyPr>
          <a:lstStyle>
            <a:lvl1pPr marL="0" indent="0">
              <a:lnSpc>
                <a:spcPct val="90000"/>
              </a:lnSpc>
              <a:spcBef>
                <a:spcPts val="0"/>
              </a:spcBef>
              <a:spcAft>
                <a:spcPts val="200"/>
              </a:spcAft>
              <a:buFontTx/>
              <a:buNone/>
              <a:defRPr sz="2000" b="0" i="0" spc="0" baseline="0">
                <a:solidFill>
                  <a:schemeClr val="bg1"/>
                </a:solidFill>
                <a:latin typeface="ServiceNow Sans Medium" panose="020B0704040101010104" pitchFamily="34" charset="0"/>
                <a:cs typeface="ServiceNow Sans Medium" panose="020B0704040101010104" pitchFamily="34" charset="0"/>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9" name="Text Placeholder 51">
            <a:extLst>
              <a:ext uri="{FF2B5EF4-FFF2-40B4-BE49-F238E27FC236}">
                <a16:creationId xmlns:a16="http://schemas.microsoft.com/office/drawing/2014/main" id="{5D4F5DDD-72C3-AEFB-7664-ABF7B0B8118C}"/>
              </a:ext>
            </a:extLst>
          </p:cNvPr>
          <p:cNvSpPr>
            <a:spLocks noGrp="1"/>
          </p:cNvSpPr>
          <p:nvPr>
            <p:ph type="body" sz="quarter" idx="11"/>
          </p:nvPr>
        </p:nvSpPr>
        <p:spPr>
          <a:xfrm>
            <a:off x="548641" y="5133960"/>
            <a:ext cx="6387148" cy="514507"/>
          </a:xfrm>
          <a:prstGeom prst="rect">
            <a:avLst/>
          </a:prstGeom>
        </p:spPr>
        <p:txBody>
          <a:bodyPr lIns="0" tIns="0" rIns="0" bIns="0" anchor="t" anchorCtr="0">
            <a:noAutofit/>
          </a:bodyPr>
          <a:lstStyle>
            <a:lvl1pPr marL="0" indent="0">
              <a:lnSpc>
                <a:spcPct val="100000"/>
              </a:lnSpc>
              <a:spcBef>
                <a:spcPts val="0"/>
              </a:spcBef>
              <a:spcAft>
                <a:spcPts val="200"/>
              </a:spcAft>
              <a:buFontTx/>
              <a:buNone/>
              <a:defRPr sz="1600" b="0" i="0" spc="0" baseline="0">
                <a:solidFill>
                  <a:schemeClr val="bg1"/>
                </a:solidFill>
                <a:latin typeface="+mn-lt"/>
                <a:cs typeface="ServiceNow Sans Light" panose="020B0404040101010104" pitchFamily="34" charset="77"/>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spTree>
    <p:extLst>
      <p:ext uri="{BB962C8B-B14F-4D97-AF65-F5344CB8AC3E}">
        <p14:creationId xmlns:p14="http://schemas.microsoft.com/office/powerpoint/2010/main" val="315681513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hank You Elevator">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EED094-F46D-5480-3E38-1AAE2A02A094}"/>
              </a:ext>
              <a:ext uri="{C183D7F6-B498-43B3-948B-1728B52AA6E4}">
                <adec:decorative xmlns:adec="http://schemas.microsoft.com/office/drawing/2017/decorative" val="1"/>
              </a:ext>
            </a:extLst>
          </p:cNvPr>
          <p:cNvPicPr>
            <a:picLocks noGrp="1" noRot="1" noMove="1" noResize="1" noEditPoints="1" noAdjustHandles="1" noChangeArrowheads="1" noChangeShapeType="1" noCrop="1"/>
          </p:cNvPicPr>
          <p:nvPr userDrawn="1"/>
        </p:nvPicPr>
        <p:blipFill>
          <a:blip r:embed="rId2"/>
          <a:srcRect/>
          <a:stretch/>
        </p:blipFill>
        <p:spPr>
          <a:xfrm>
            <a:off x="1460" y="0"/>
            <a:ext cx="12185903" cy="6867144"/>
          </a:xfrm>
          <a:prstGeom prst="rect">
            <a:avLst/>
          </a:prstGeom>
        </p:spPr>
      </p:pic>
      <p:sp>
        <p:nvSpPr>
          <p:cNvPr id="8" name="Title 47">
            <a:extLst>
              <a:ext uri="{FF2B5EF4-FFF2-40B4-BE49-F238E27FC236}">
                <a16:creationId xmlns:a16="http://schemas.microsoft.com/office/drawing/2014/main" id="{3EC7AAD7-ECFB-5F41-CFDF-EB4EF53C0C7B}"/>
              </a:ext>
            </a:extLst>
          </p:cNvPr>
          <p:cNvSpPr>
            <a:spLocks noGrp="1"/>
          </p:cNvSpPr>
          <p:nvPr>
            <p:ph type="title"/>
          </p:nvPr>
        </p:nvSpPr>
        <p:spPr>
          <a:xfrm>
            <a:off x="548640" y="829214"/>
            <a:ext cx="8273098" cy="4008752"/>
          </a:xfrm>
          <a:prstGeom prst="rect">
            <a:avLst/>
          </a:prstGeom>
        </p:spPr>
        <p:txBody>
          <a:bodyPr lIns="0" tIns="0" rIns="0" bIns="0" anchor="b">
            <a:noAutofit/>
          </a:bodyPr>
          <a:lstStyle>
            <a:lvl1pPr>
              <a:lnSpc>
                <a:spcPct val="85000"/>
              </a:lnSpc>
              <a:defRPr kumimoji="0" lang="en-US" sz="7200" b="0" i="0" u="none" strike="noStrike" kern="1200" cap="none" spc="0" normalizeH="0" baseline="0" dirty="0">
                <a:ln>
                  <a:noFill/>
                </a:ln>
                <a:solidFill>
                  <a:schemeClr val="bg1"/>
                </a:solidFill>
                <a:effectLst/>
                <a:uLnTx/>
                <a:uFillTx/>
                <a:latin typeface="ServiceNow Sans Display Bold" panose="020B0804040101010104" pitchFamily="34" charset="0"/>
                <a:ea typeface="+mj-ea"/>
                <a:cs typeface="ServiceNow Sans Display Bold" panose="020B0804040101010104" pitchFamily="34" charset="0"/>
              </a:defRPr>
            </a:lvl1pPr>
          </a:lstStyle>
          <a:p>
            <a:r>
              <a:rPr lang="en-GB"/>
              <a:t>Click to edit Master title style</a:t>
            </a:r>
            <a:endParaRPr lang="en-US"/>
          </a:p>
        </p:txBody>
      </p:sp>
      <p:pic>
        <p:nvPicPr>
          <p:cNvPr id="2" name="Picture 15">
            <a:extLst>
              <a:ext uri="{FF2B5EF4-FFF2-40B4-BE49-F238E27FC236}">
                <a16:creationId xmlns:a16="http://schemas.microsoft.com/office/drawing/2014/main" id="{DB2C2ABB-CE79-96BA-025B-8DE44D6771E7}"/>
              </a:ext>
              <a:ext uri="{C183D7F6-B498-43B3-948B-1728B52AA6E4}">
                <adec:decorative xmlns:adec="http://schemas.microsoft.com/office/drawing/2017/decorative" val="1"/>
              </a:ext>
            </a:extLst>
          </p:cNvPr>
          <p:cNvPicPr>
            <a:picLocks noChangeAspect="1"/>
          </p:cNvPicPr>
          <p:nvPr userDrawn="1"/>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14703" y="342901"/>
            <a:ext cx="1683544" cy="481012"/>
          </a:xfrm>
          <a:prstGeom prst="rect">
            <a:avLst/>
          </a:prstGeom>
        </p:spPr>
      </p:pic>
    </p:spTree>
    <p:extLst>
      <p:ext uri="{BB962C8B-B14F-4D97-AF65-F5344CB8AC3E}">
        <p14:creationId xmlns:p14="http://schemas.microsoft.com/office/powerpoint/2010/main" val="83761895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Logo Slide">
    <p:bg>
      <p:bgPr>
        <a:solidFill>
          <a:schemeClr val="bg2"/>
        </a:solidFill>
        <a:effectLst/>
      </p:bgPr>
    </p:bg>
    <p:spTree>
      <p:nvGrpSpPr>
        <p:cNvPr id="1" name=""/>
        <p:cNvGrpSpPr/>
        <p:nvPr/>
      </p:nvGrpSpPr>
      <p:grpSpPr>
        <a:xfrm>
          <a:off x="0" y="0"/>
          <a:ext cx="0" cy="0"/>
          <a:chOff x="0" y="0"/>
          <a:chExt cx="0" cy="0"/>
        </a:xfrm>
      </p:grpSpPr>
      <p:pic>
        <p:nvPicPr>
          <p:cNvPr id="3" name="Picture 2" descr="A green and blue gradient&#10;&#10;AI-generated content may be incorrect.">
            <a:extLst>
              <a:ext uri="{FF2B5EF4-FFF2-40B4-BE49-F238E27FC236}">
                <a16:creationId xmlns:a16="http://schemas.microsoft.com/office/drawing/2014/main" id="{6E5480FB-ED6B-9604-24EF-939E271C1635}"/>
              </a:ext>
            </a:extLst>
          </p:cNvPr>
          <p:cNvPicPr>
            <a:picLocks noGrp="1" noRot="1" noMove="1" noResize="1" noEditPoints="1" noAdjustHandles="1" noChangeArrowheads="1" noChangeShapeType="1" noCrop="1"/>
          </p:cNvPicPr>
          <p:nvPr userDrawn="1"/>
        </p:nvPicPr>
        <p:blipFill>
          <a:blip r:embed="rId2"/>
          <a:stretch>
            <a:fillRect/>
          </a:stretch>
        </p:blipFill>
        <p:spPr>
          <a:xfrm>
            <a:off x="-1" y="891"/>
            <a:ext cx="12190415" cy="6867144"/>
          </a:xfrm>
          <a:prstGeom prst="rect">
            <a:avLst/>
          </a:prstGeom>
        </p:spPr>
      </p:pic>
      <p:pic>
        <p:nvPicPr>
          <p:cNvPr id="5" name="Graphic 4">
            <a:extLst>
              <a:ext uri="{FF2B5EF4-FFF2-40B4-BE49-F238E27FC236}">
                <a16:creationId xmlns:a16="http://schemas.microsoft.com/office/drawing/2014/main" id="{98C58ED4-941C-AA32-7CA8-D5B50F247A15}"/>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846497" y="2490178"/>
            <a:ext cx="6496620" cy="1874520"/>
          </a:xfrm>
          <a:prstGeom prst="rect">
            <a:avLst/>
          </a:prstGeom>
        </p:spPr>
      </p:pic>
    </p:spTree>
    <p:extLst>
      <p:ext uri="{BB962C8B-B14F-4D97-AF65-F5344CB8AC3E}">
        <p14:creationId xmlns:p14="http://schemas.microsoft.com/office/powerpoint/2010/main" val="79625922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446736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Do not us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C861DE2-0F90-CC33-6D94-011E75F404A4}"/>
              </a:ext>
            </a:extLst>
          </p:cNvPr>
          <p:cNvSpPr>
            <a:spLocks noGrp="1" noRot="1" noMove="1" noResize="1" noEditPoints="1" noAdjustHandles="1" noChangeArrowheads="1" noChangeShapeType="1"/>
          </p:cNvSpPr>
          <p:nvPr userDrawn="1"/>
        </p:nvSpPr>
        <p:spPr>
          <a:xfrm>
            <a:off x="0" y="1"/>
            <a:ext cx="12188825" cy="6858000"/>
          </a:xfrm>
          <a:prstGeom prst="rect">
            <a:avLst/>
          </a:prstGeom>
          <a:solidFill>
            <a:srgbClr val="FFB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chemeClr val="tx1"/>
                </a:solidFill>
              </a:rPr>
              <a:t>Do not use this layout. </a:t>
            </a:r>
            <a:br>
              <a:rPr lang="en-US" sz="3600">
                <a:solidFill>
                  <a:schemeClr val="tx1"/>
                </a:solidFill>
              </a:rPr>
            </a:br>
            <a:r>
              <a:rPr lang="en-US" sz="3600">
                <a:solidFill>
                  <a:schemeClr val="tx1"/>
                </a:solidFill>
              </a:rPr>
              <a:t>For visual reference only.</a:t>
            </a:r>
          </a:p>
        </p:txBody>
      </p:sp>
    </p:spTree>
    <p:extLst>
      <p:ext uri="{BB962C8B-B14F-4D97-AF65-F5344CB8AC3E}">
        <p14:creationId xmlns:p14="http://schemas.microsoft.com/office/powerpoint/2010/main" val="358687840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 Indigo_Confidential">
    <p:bg>
      <p:bgPr>
        <a:solidFill>
          <a:schemeClr val="bg2"/>
        </a:solidFill>
        <a:effectLst/>
      </p:bgPr>
    </p:bg>
    <p:spTree>
      <p:nvGrpSpPr>
        <p:cNvPr id="1" name=""/>
        <p:cNvGrpSpPr/>
        <p:nvPr/>
      </p:nvGrpSpPr>
      <p:grpSpPr>
        <a:xfrm>
          <a:off x="0" y="0"/>
          <a:ext cx="0" cy="0"/>
          <a:chOff x="0" y="0"/>
          <a:chExt cx="0" cy="0"/>
        </a:xfrm>
      </p:grpSpPr>
      <p:pic>
        <p:nvPicPr>
          <p:cNvPr id="4" name="Picture 3" descr="A blue and purple background&#10;&#10;AI-generated content may be incorrect.">
            <a:extLst>
              <a:ext uri="{FF2B5EF4-FFF2-40B4-BE49-F238E27FC236}">
                <a16:creationId xmlns:a16="http://schemas.microsoft.com/office/drawing/2014/main" id="{A433C7BF-77FA-11E0-388C-9604D8530F44}"/>
              </a:ext>
            </a:extLst>
          </p:cNvPr>
          <p:cNvPicPr>
            <a:picLocks noGrp="1" noRot="1" noMove="1" noResize="1" noEditPoints="1" noAdjustHandles="1" noChangeArrowheads="1" noChangeShapeType="1" noCrop="1"/>
          </p:cNvPicPr>
          <p:nvPr userDrawn="1"/>
        </p:nvPicPr>
        <p:blipFill>
          <a:blip r:embed="rId2"/>
          <a:stretch>
            <a:fillRect/>
          </a:stretch>
        </p:blipFill>
        <p:spPr>
          <a:xfrm>
            <a:off x="-1" y="891"/>
            <a:ext cx="12190415" cy="6867144"/>
          </a:xfrm>
          <a:prstGeom prst="rect">
            <a:avLst/>
          </a:prstGeom>
        </p:spPr>
      </p:pic>
      <p:pic>
        <p:nvPicPr>
          <p:cNvPr id="12" name="Graphic 11">
            <a:extLst>
              <a:ext uri="{FF2B5EF4-FFF2-40B4-BE49-F238E27FC236}">
                <a16:creationId xmlns:a16="http://schemas.microsoft.com/office/drawing/2014/main" id="{01902FD6-097B-71EB-E01C-6758DBD1DF59}"/>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5374" y="5818344"/>
            <a:ext cx="3187701" cy="919772"/>
          </a:xfrm>
          <a:prstGeom prst="rect">
            <a:avLst/>
          </a:prstGeom>
        </p:spPr>
      </p:pic>
      <p:sp>
        <p:nvSpPr>
          <p:cNvPr id="2" name="Footer Placeholder 4">
            <a:extLst>
              <a:ext uri="{FF2B5EF4-FFF2-40B4-BE49-F238E27FC236}">
                <a16:creationId xmlns:a16="http://schemas.microsoft.com/office/drawing/2014/main" id="{02926F9F-7B80-A229-9C87-AA0CBA4A214B}"/>
              </a:ext>
            </a:extLst>
          </p:cNvPr>
          <p:cNvSpPr txBox="1">
            <a:spLocks/>
          </p:cNvSpPr>
          <p:nvPr userDrawn="1"/>
        </p:nvSpPr>
        <p:spPr>
          <a:xfrm>
            <a:off x="548641" y="6408532"/>
            <a:ext cx="2290669" cy="214746"/>
          </a:xfrm>
          <a:prstGeom prst="rect">
            <a:avLst/>
          </a:prstGeom>
        </p:spPr>
        <p:txBody>
          <a:bodyPr vert="horz" lIns="0" tIns="0" rIns="0" bIns="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l"/>
            <a:r>
              <a:rPr lang="en-US" sz="800">
                <a:solidFill>
                  <a:srgbClr val="FFFFFF">
                    <a:alpha val="50000"/>
                  </a:srgbClr>
                </a:solidFill>
              </a:rPr>
              <a:t>© </a:t>
            </a:r>
            <a:fld id="{635C48E5-65A8-4141-AD86-F973A2936CF1}" type="datetimeyyyy">
              <a:rPr lang="en-US" sz="800" smtClean="0">
                <a:solidFill>
                  <a:srgbClr val="FFFFFF">
                    <a:alpha val="50000"/>
                  </a:srgbClr>
                </a:solidFill>
              </a:rPr>
              <a:pPr algn="l"/>
              <a:t>2026</a:t>
            </a:fld>
            <a:r>
              <a:rPr lang="en-US" sz="800">
                <a:solidFill>
                  <a:srgbClr val="FFFFFF">
                    <a:alpha val="50000"/>
                  </a:srgbClr>
                </a:solidFill>
              </a:rPr>
              <a:t> ServiceNow, Inc. All Rights Reserved.</a:t>
            </a:r>
          </a:p>
        </p:txBody>
      </p:sp>
      <p:sp>
        <p:nvSpPr>
          <p:cNvPr id="7" name="Title 4">
            <a:extLst>
              <a:ext uri="{FF2B5EF4-FFF2-40B4-BE49-F238E27FC236}">
                <a16:creationId xmlns:a16="http://schemas.microsoft.com/office/drawing/2014/main" id="{962F1E25-5FDF-9409-BF54-740F49D5A5CD}"/>
              </a:ext>
            </a:extLst>
          </p:cNvPr>
          <p:cNvSpPr>
            <a:spLocks noGrp="1"/>
          </p:cNvSpPr>
          <p:nvPr>
            <p:ph type="title" hasCustomPrompt="1"/>
          </p:nvPr>
        </p:nvSpPr>
        <p:spPr>
          <a:xfrm>
            <a:off x="548641" y="547688"/>
            <a:ext cx="11089323" cy="3589909"/>
          </a:xfrm>
        </p:spPr>
        <p:txBody>
          <a:bodyPr anchor="b"/>
          <a:lstStyle>
            <a:lvl1pPr>
              <a:lnSpc>
                <a:spcPct val="85000"/>
              </a:lnSpc>
              <a:defRPr sz="7200" b="1" i="0">
                <a:solidFill>
                  <a:schemeClr val="bg1"/>
                </a:solidFill>
                <a:latin typeface="ServiceNow Sans Display Bold" panose="020B0804040101010104" pitchFamily="34" charset="0"/>
              </a:defRPr>
            </a:lvl1pPr>
          </a:lstStyle>
          <a:p>
            <a:r>
              <a:rPr lang="en-US"/>
              <a:t>Click to edit style</a:t>
            </a:r>
          </a:p>
        </p:txBody>
      </p:sp>
      <p:sp>
        <p:nvSpPr>
          <p:cNvPr id="8" name="Text Placeholder 49">
            <a:extLst>
              <a:ext uri="{FF2B5EF4-FFF2-40B4-BE49-F238E27FC236}">
                <a16:creationId xmlns:a16="http://schemas.microsoft.com/office/drawing/2014/main" id="{CDEC03F9-1328-3A1C-5391-FDDF5140C68E}"/>
              </a:ext>
            </a:extLst>
          </p:cNvPr>
          <p:cNvSpPr>
            <a:spLocks noGrp="1"/>
          </p:cNvSpPr>
          <p:nvPr>
            <p:ph type="body" sz="quarter" idx="10"/>
          </p:nvPr>
        </p:nvSpPr>
        <p:spPr>
          <a:xfrm>
            <a:off x="548641" y="4139184"/>
            <a:ext cx="6387148" cy="890577"/>
          </a:xfrm>
          <a:prstGeom prst="rect">
            <a:avLst/>
          </a:prstGeom>
        </p:spPr>
        <p:txBody>
          <a:bodyPr lIns="0" tIns="0" rIns="0" bIns="0" anchor="b">
            <a:noAutofit/>
          </a:bodyPr>
          <a:lstStyle>
            <a:lvl1pPr marL="0" indent="0">
              <a:lnSpc>
                <a:spcPct val="90000"/>
              </a:lnSpc>
              <a:spcBef>
                <a:spcPts val="0"/>
              </a:spcBef>
              <a:spcAft>
                <a:spcPts val="200"/>
              </a:spcAft>
              <a:buFontTx/>
              <a:buNone/>
              <a:defRPr sz="2000" b="0" i="0" spc="0" baseline="0">
                <a:solidFill>
                  <a:schemeClr val="bg1"/>
                </a:solidFill>
                <a:latin typeface="ServiceNow Sans Medium" panose="020B0704040101010104" pitchFamily="34" charset="0"/>
                <a:cs typeface="ServiceNow Sans Medium" panose="020B0704040101010104" pitchFamily="34" charset="0"/>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9" name="Text Placeholder 51">
            <a:extLst>
              <a:ext uri="{FF2B5EF4-FFF2-40B4-BE49-F238E27FC236}">
                <a16:creationId xmlns:a16="http://schemas.microsoft.com/office/drawing/2014/main" id="{5D4F5DDD-72C3-AEFB-7664-ABF7B0B8118C}"/>
              </a:ext>
            </a:extLst>
          </p:cNvPr>
          <p:cNvSpPr>
            <a:spLocks noGrp="1"/>
          </p:cNvSpPr>
          <p:nvPr>
            <p:ph type="body" sz="quarter" idx="11"/>
          </p:nvPr>
        </p:nvSpPr>
        <p:spPr>
          <a:xfrm>
            <a:off x="548641" y="5133960"/>
            <a:ext cx="6387148" cy="514507"/>
          </a:xfrm>
          <a:prstGeom prst="rect">
            <a:avLst/>
          </a:prstGeom>
        </p:spPr>
        <p:txBody>
          <a:bodyPr lIns="0" tIns="0" rIns="0" bIns="0" anchor="t" anchorCtr="0">
            <a:noAutofit/>
          </a:bodyPr>
          <a:lstStyle>
            <a:lvl1pPr marL="0" indent="0">
              <a:lnSpc>
                <a:spcPct val="100000"/>
              </a:lnSpc>
              <a:spcBef>
                <a:spcPts val="0"/>
              </a:spcBef>
              <a:spcAft>
                <a:spcPts val="200"/>
              </a:spcAft>
              <a:buFontTx/>
              <a:buNone/>
              <a:defRPr sz="1600" b="0" i="0" spc="0" baseline="0">
                <a:solidFill>
                  <a:schemeClr val="bg1"/>
                </a:solidFill>
                <a:latin typeface="+mn-lt"/>
                <a:cs typeface="ServiceNow Sans Light" panose="020B0404040101010104" pitchFamily="34" charset="77"/>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sp>
        <p:nvSpPr>
          <p:cNvPr id="5" name="TextBox 4">
            <a:extLst>
              <a:ext uri="{FF2B5EF4-FFF2-40B4-BE49-F238E27FC236}">
                <a16:creationId xmlns:a16="http://schemas.microsoft.com/office/drawing/2014/main" id="{6D400A2B-85D6-A45F-8D94-131731421D56}"/>
              </a:ext>
            </a:extLst>
          </p:cNvPr>
          <p:cNvSpPr txBox="1"/>
          <p:nvPr userDrawn="1"/>
        </p:nvSpPr>
        <p:spPr>
          <a:xfrm>
            <a:off x="548641" y="6172167"/>
            <a:ext cx="2290669" cy="246221"/>
          </a:xfrm>
          <a:prstGeom prst="rect">
            <a:avLst/>
          </a:prstGeom>
          <a:noFill/>
        </p:spPr>
        <p:txBody>
          <a:bodyPr wrap="square" lIns="0" tIns="0" rIns="0" bIns="0" rtlCol="0">
            <a:spAutoFit/>
          </a:bodyPr>
          <a:lstStyle/>
          <a:p>
            <a:pPr algn="l"/>
            <a:r>
              <a:rPr lang="en-US" sz="1600" b="0" i="0">
                <a:solidFill>
                  <a:schemeClr val="bg1">
                    <a:alpha val="50104"/>
                  </a:schemeClr>
                </a:solidFill>
                <a:latin typeface="ServiceNow Sans Medium" panose="020B0504040101010104" pitchFamily="34" charset="77"/>
                <a:cs typeface="ServiceNow Sans Light" panose="020B0404040101010104" pitchFamily="34" charset="77"/>
              </a:rPr>
              <a:t>CONFIDENTIAL</a:t>
            </a:r>
          </a:p>
        </p:txBody>
      </p:sp>
    </p:spTree>
    <p:extLst>
      <p:ext uri="{BB962C8B-B14F-4D97-AF65-F5344CB8AC3E}">
        <p14:creationId xmlns:p14="http://schemas.microsoft.com/office/powerpoint/2010/main" val="119273864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ver with Multiple Speakers">
    <p:bg>
      <p:bgPr>
        <a:solidFill>
          <a:schemeClr val="bg2"/>
        </a:solidFill>
        <a:effectLst/>
      </p:bgPr>
    </p:bg>
    <p:spTree>
      <p:nvGrpSpPr>
        <p:cNvPr id="1" name=""/>
        <p:cNvGrpSpPr/>
        <p:nvPr/>
      </p:nvGrpSpPr>
      <p:grpSpPr>
        <a:xfrm>
          <a:off x="0" y="0"/>
          <a:ext cx="0" cy="0"/>
          <a:chOff x="0" y="0"/>
          <a:chExt cx="0" cy="0"/>
        </a:xfrm>
      </p:grpSpPr>
      <p:pic>
        <p:nvPicPr>
          <p:cNvPr id="2" name="Picture 1" descr="A blue and green gradient&#10;&#10;AI-generated content may be incorrect.">
            <a:extLst>
              <a:ext uri="{FF2B5EF4-FFF2-40B4-BE49-F238E27FC236}">
                <a16:creationId xmlns:a16="http://schemas.microsoft.com/office/drawing/2014/main" id="{D84271F7-2D00-481D-6415-4D6F4742977C}"/>
              </a:ext>
            </a:extLst>
          </p:cNvPr>
          <p:cNvPicPr>
            <a:picLocks noGrp="1" noRot="1" noMove="1" noResize="1" noEditPoints="1" noAdjustHandles="1" noChangeArrowheads="1" noChangeShapeType="1" noCrop="1"/>
          </p:cNvPicPr>
          <p:nvPr userDrawn="1"/>
        </p:nvPicPr>
        <p:blipFill>
          <a:blip r:embed="rId2"/>
          <a:stretch>
            <a:fillRect/>
          </a:stretch>
        </p:blipFill>
        <p:spPr>
          <a:xfrm>
            <a:off x="-1" y="891"/>
            <a:ext cx="12190415" cy="6867144"/>
          </a:xfrm>
          <a:prstGeom prst="rect">
            <a:avLst/>
          </a:prstGeom>
        </p:spPr>
      </p:pic>
      <p:sp>
        <p:nvSpPr>
          <p:cNvPr id="5" name="Title 47">
            <a:extLst>
              <a:ext uri="{FF2B5EF4-FFF2-40B4-BE49-F238E27FC236}">
                <a16:creationId xmlns:a16="http://schemas.microsoft.com/office/drawing/2014/main" id="{8FCF1860-B9F7-E3CA-DB6A-C17120F89E5E}"/>
              </a:ext>
            </a:extLst>
          </p:cNvPr>
          <p:cNvSpPr>
            <a:spLocks noGrp="1"/>
          </p:cNvSpPr>
          <p:nvPr>
            <p:ph type="title"/>
          </p:nvPr>
        </p:nvSpPr>
        <p:spPr>
          <a:xfrm>
            <a:off x="548639" y="549275"/>
            <a:ext cx="11082338" cy="3589250"/>
          </a:xfrm>
          <a:prstGeom prst="rect">
            <a:avLst/>
          </a:prstGeom>
        </p:spPr>
        <p:txBody>
          <a:bodyPr lIns="0" tIns="0" rIns="0" bIns="0" anchor="b">
            <a:noAutofit/>
          </a:bodyPr>
          <a:lstStyle>
            <a:lvl1pPr>
              <a:lnSpc>
                <a:spcPct val="85000"/>
              </a:lnSpc>
              <a:defRPr kumimoji="0" lang="en-US" sz="7200" b="0" i="0" u="none" strike="noStrike" kern="1200" cap="none" spc="0" normalizeH="0" baseline="0" dirty="0">
                <a:ln>
                  <a:noFill/>
                </a:ln>
                <a:solidFill>
                  <a:schemeClr val="bg1"/>
                </a:solidFill>
                <a:effectLst/>
                <a:uLnTx/>
                <a:uFillTx/>
                <a:latin typeface="ServiceNow Sans Display Bold" panose="020B0804040101010104" pitchFamily="34" charset="0"/>
                <a:ea typeface="+mj-ea"/>
                <a:cs typeface="ServiceNow Sans Display Bold" panose="020B0804040101010104" pitchFamily="34" charset="0"/>
              </a:defRPr>
            </a:lvl1pPr>
          </a:lstStyle>
          <a:p>
            <a:r>
              <a:rPr lang="en-GB"/>
              <a:t>Click to edit Master title style</a:t>
            </a:r>
            <a:endParaRPr lang="en-US"/>
          </a:p>
        </p:txBody>
      </p:sp>
      <p:sp>
        <p:nvSpPr>
          <p:cNvPr id="6" name="Text Placeholder 49">
            <a:extLst>
              <a:ext uri="{FF2B5EF4-FFF2-40B4-BE49-F238E27FC236}">
                <a16:creationId xmlns:a16="http://schemas.microsoft.com/office/drawing/2014/main" id="{3C748A1F-E10D-AA97-3D8F-F303014E7E4E}"/>
              </a:ext>
            </a:extLst>
          </p:cNvPr>
          <p:cNvSpPr>
            <a:spLocks noGrp="1"/>
          </p:cNvSpPr>
          <p:nvPr>
            <p:ph type="body" sz="quarter" idx="10"/>
          </p:nvPr>
        </p:nvSpPr>
        <p:spPr>
          <a:xfrm>
            <a:off x="548639" y="4139184"/>
            <a:ext cx="2632711" cy="890577"/>
          </a:xfrm>
          <a:prstGeom prst="rect">
            <a:avLst/>
          </a:prstGeom>
        </p:spPr>
        <p:txBody>
          <a:bodyPr lIns="0" tIns="0" rIns="0" bIns="0" anchor="b">
            <a:noAutofit/>
          </a:bodyPr>
          <a:lstStyle>
            <a:lvl1pPr marL="0" indent="0">
              <a:lnSpc>
                <a:spcPct val="90000"/>
              </a:lnSpc>
              <a:spcBef>
                <a:spcPts val="0"/>
              </a:spcBef>
              <a:spcAft>
                <a:spcPts val="200"/>
              </a:spcAft>
              <a:buFontTx/>
              <a:buNone/>
              <a:defRPr sz="2000" b="0" i="0" spc="0" baseline="0">
                <a:solidFill>
                  <a:schemeClr val="bg1"/>
                </a:solidFill>
                <a:latin typeface="ServiceNow Sans Medium" panose="020B0704040101010104" pitchFamily="34" charset="0"/>
                <a:cs typeface="ServiceNow Sans Medium" panose="020B0704040101010104" pitchFamily="34" charset="0"/>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7" name="Text Placeholder 51">
            <a:extLst>
              <a:ext uri="{FF2B5EF4-FFF2-40B4-BE49-F238E27FC236}">
                <a16:creationId xmlns:a16="http://schemas.microsoft.com/office/drawing/2014/main" id="{913A0458-9CE6-1390-A369-CB980570EAE5}"/>
              </a:ext>
            </a:extLst>
          </p:cNvPr>
          <p:cNvSpPr>
            <a:spLocks noGrp="1"/>
          </p:cNvSpPr>
          <p:nvPr>
            <p:ph type="body" sz="quarter" idx="11"/>
          </p:nvPr>
        </p:nvSpPr>
        <p:spPr>
          <a:xfrm>
            <a:off x="548639" y="5133960"/>
            <a:ext cx="2632711" cy="514507"/>
          </a:xfrm>
          <a:prstGeom prst="rect">
            <a:avLst/>
          </a:prstGeom>
        </p:spPr>
        <p:txBody>
          <a:bodyPr lIns="0" tIns="0" rIns="0" bIns="0" anchor="t" anchorCtr="0">
            <a:noAutofit/>
          </a:bodyPr>
          <a:lstStyle>
            <a:lvl1pPr marL="0" indent="0">
              <a:lnSpc>
                <a:spcPct val="100000"/>
              </a:lnSpc>
              <a:spcBef>
                <a:spcPts val="0"/>
              </a:spcBef>
              <a:spcAft>
                <a:spcPts val="200"/>
              </a:spcAft>
              <a:buFontTx/>
              <a:buNone/>
              <a:defRPr sz="1600" b="0" i="0" spc="0" baseline="0">
                <a:solidFill>
                  <a:schemeClr val="bg1"/>
                </a:solidFill>
                <a:latin typeface="ServiceNow Sans Light" panose="020B0404040101010104" pitchFamily="34" charset="77"/>
                <a:cs typeface="ServiceNow Sans Light" panose="020B0404040101010104" pitchFamily="34" charset="77"/>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sp>
        <p:nvSpPr>
          <p:cNvPr id="8" name="Text Placeholder 49">
            <a:extLst>
              <a:ext uri="{FF2B5EF4-FFF2-40B4-BE49-F238E27FC236}">
                <a16:creationId xmlns:a16="http://schemas.microsoft.com/office/drawing/2014/main" id="{0302B359-8787-999D-71BE-1911CECC600B}"/>
              </a:ext>
            </a:extLst>
          </p:cNvPr>
          <p:cNvSpPr>
            <a:spLocks noGrp="1"/>
          </p:cNvSpPr>
          <p:nvPr>
            <p:ph type="body" sz="quarter" idx="12"/>
          </p:nvPr>
        </p:nvSpPr>
        <p:spPr>
          <a:xfrm>
            <a:off x="3367089" y="4139184"/>
            <a:ext cx="2641600" cy="890577"/>
          </a:xfrm>
          <a:prstGeom prst="rect">
            <a:avLst/>
          </a:prstGeom>
        </p:spPr>
        <p:txBody>
          <a:bodyPr lIns="0" tIns="0" rIns="0" bIns="0" anchor="b">
            <a:noAutofit/>
          </a:bodyPr>
          <a:lstStyle>
            <a:lvl1pPr marL="0" indent="0">
              <a:lnSpc>
                <a:spcPct val="90000"/>
              </a:lnSpc>
              <a:spcBef>
                <a:spcPts val="0"/>
              </a:spcBef>
              <a:spcAft>
                <a:spcPts val="200"/>
              </a:spcAft>
              <a:buFontTx/>
              <a:buNone/>
              <a:defRPr sz="2000" b="0" i="0" spc="0" baseline="0">
                <a:solidFill>
                  <a:schemeClr val="bg1"/>
                </a:solidFill>
                <a:latin typeface="ServiceNow Sans Medium" panose="020B0704040101010104" pitchFamily="34" charset="0"/>
                <a:cs typeface="ServiceNow Sans Medium" panose="020B0704040101010104" pitchFamily="34" charset="0"/>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9" name="Text Placeholder 51">
            <a:extLst>
              <a:ext uri="{FF2B5EF4-FFF2-40B4-BE49-F238E27FC236}">
                <a16:creationId xmlns:a16="http://schemas.microsoft.com/office/drawing/2014/main" id="{F60D827C-8804-06EA-284F-7F621E9C7FB5}"/>
              </a:ext>
            </a:extLst>
          </p:cNvPr>
          <p:cNvSpPr>
            <a:spLocks noGrp="1"/>
          </p:cNvSpPr>
          <p:nvPr>
            <p:ph type="body" sz="quarter" idx="13"/>
          </p:nvPr>
        </p:nvSpPr>
        <p:spPr>
          <a:xfrm>
            <a:off x="3367089" y="5133960"/>
            <a:ext cx="2641600" cy="514507"/>
          </a:xfrm>
          <a:prstGeom prst="rect">
            <a:avLst/>
          </a:prstGeom>
        </p:spPr>
        <p:txBody>
          <a:bodyPr lIns="0" tIns="0" rIns="0" bIns="0" anchor="t" anchorCtr="0">
            <a:noAutofit/>
          </a:bodyPr>
          <a:lstStyle>
            <a:lvl1pPr marL="0" indent="0">
              <a:lnSpc>
                <a:spcPct val="100000"/>
              </a:lnSpc>
              <a:spcBef>
                <a:spcPts val="0"/>
              </a:spcBef>
              <a:spcAft>
                <a:spcPts val="200"/>
              </a:spcAft>
              <a:buFontTx/>
              <a:buNone/>
              <a:defRPr sz="1600" b="0" i="0" spc="0" baseline="0">
                <a:solidFill>
                  <a:schemeClr val="bg1"/>
                </a:solidFill>
                <a:latin typeface="ServiceNow Sans Light" panose="020B0404040101010104" pitchFamily="34" charset="77"/>
                <a:cs typeface="ServiceNow Sans Light" panose="020B0404040101010104" pitchFamily="34" charset="77"/>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sp>
        <p:nvSpPr>
          <p:cNvPr id="10" name="Text Placeholder 49">
            <a:extLst>
              <a:ext uri="{FF2B5EF4-FFF2-40B4-BE49-F238E27FC236}">
                <a16:creationId xmlns:a16="http://schemas.microsoft.com/office/drawing/2014/main" id="{93CCF4C6-4B3F-8BB2-4013-62E09129EBA8}"/>
              </a:ext>
            </a:extLst>
          </p:cNvPr>
          <p:cNvSpPr>
            <a:spLocks noGrp="1"/>
          </p:cNvSpPr>
          <p:nvPr>
            <p:ph type="body" sz="quarter" idx="14"/>
          </p:nvPr>
        </p:nvSpPr>
        <p:spPr>
          <a:xfrm>
            <a:off x="6188075" y="4139184"/>
            <a:ext cx="2633663" cy="890577"/>
          </a:xfrm>
          <a:prstGeom prst="rect">
            <a:avLst/>
          </a:prstGeom>
        </p:spPr>
        <p:txBody>
          <a:bodyPr lIns="0" tIns="0" rIns="0" bIns="0" anchor="b">
            <a:noAutofit/>
          </a:bodyPr>
          <a:lstStyle>
            <a:lvl1pPr marL="0" indent="0">
              <a:lnSpc>
                <a:spcPct val="90000"/>
              </a:lnSpc>
              <a:spcBef>
                <a:spcPts val="0"/>
              </a:spcBef>
              <a:spcAft>
                <a:spcPts val="200"/>
              </a:spcAft>
              <a:buFontTx/>
              <a:buNone/>
              <a:defRPr sz="2000" b="0" i="0" spc="0" baseline="0">
                <a:solidFill>
                  <a:schemeClr val="bg1"/>
                </a:solidFill>
                <a:latin typeface="ServiceNow Sans Medium" panose="020B0704040101010104" pitchFamily="34" charset="0"/>
                <a:cs typeface="ServiceNow Sans Medium" panose="020B0704040101010104" pitchFamily="34" charset="0"/>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11" name="Text Placeholder 51">
            <a:extLst>
              <a:ext uri="{FF2B5EF4-FFF2-40B4-BE49-F238E27FC236}">
                <a16:creationId xmlns:a16="http://schemas.microsoft.com/office/drawing/2014/main" id="{2E84B7BF-4314-0E4C-FCD2-1C8D9950292B}"/>
              </a:ext>
            </a:extLst>
          </p:cNvPr>
          <p:cNvSpPr>
            <a:spLocks noGrp="1"/>
          </p:cNvSpPr>
          <p:nvPr>
            <p:ph type="body" sz="quarter" idx="15"/>
          </p:nvPr>
        </p:nvSpPr>
        <p:spPr>
          <a:xfrm>
            <a:off x="6188075" y="5133960"/>
            <a:ext cx="2633663" cy="514507"/>
          </a:xfrm>
          <a:prstGeom prst="rect">
            <a:avLst/>
          </a:prstGeom>
        </p:spPr>
        <p:txBody>
          <a:bodyPr lIns="0" tIns="0" rIns="0" bIns="0" anchor="t" anchorCtr="0">
            <a:noAutofit/>
          </a:bodyPr>
          <a:lstStyle>
            <a:lvl1pPr marL="0" indent="0">
              <a:lnSpc>
                <a:spcPct val="100000"/>
              </a:lnSpc>
              <a:spcBef>
                <a:spcPts val="0"/>
              </a:spcBef>
              <a:spcAft>
                <a:spcPts val="200"/>
              </a:spcAft>
              <a:buFontTx/>
              <a:buNone/>
              <a:defRPr sz="1600" b="0" i="0" spc="0" baseline="0">
                <a:solidFill>
                  <a:schemeClr val="bg1"/>
                </a:solidFill>
                <a:latin typeface="ServiceNow Sans Light" panose="020B0404040101010104" pitchFamily="34" charset="77"/>
                <a:cs typeface="ServiceNow Sans Light" panose="020B0404040101010104" pitchFamily="34" charset="77"/>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sp>
        <p:nvSpPr>
          <p:cNvPr id="12" name="Text Placeholder 49">
            <a:extLst>
              <a:ext uri="{FF2B5EF4-FFF2-40B4-BE49-F238E27FC236}">
                <a16:creationId xmlns:a16="http://schemas.microsoft.com/office/drawing/2014/main" id="{786D7E5B-172E-6265-25E3-041252131BE7}"/>
              </a:ext>
            </a:extLst>
          </p:cNvPr>
          <p:cNvSpPr>
            <a:spLocks noGrp="1"/>
          </p:cNvSpPr>
          <p:nvPr>
            <p:ph type="body" sz="quarter" idx="16"/>
          </p:nvPr>
        </p:nvSpPr>
        <p:spPr>
          <a:xfrm>
            <a:off x="9002713" y="4139184"/>
            <a:ext cx="2633662" cy="890577"/>
          </a:xfrm>
          <a:prstGeom prst="rect">
            <a:avLst/>
          </a:prstGeom>
        </p:spPr>
        <p:txBody>
          <a:bodyPr lIns="0" tIns="0" rIns="0" bIns="0" anchor="b">
            <a:noAutofit/>
          </a:bodyPr>
          <a:lstStyle>
            <a:lvl1pPr marL="0" indent="0">
              <a:lnSpc>
                <a:spcPct val="90000"/>
              </a:lnSpc>
              <a:spcBef>
                <a:spcPts val="0"/>
              </a:spcBef>
              <a:spcAft>
                <a:spcPts val="200"/>
              </a:spcAft>
              <a:buFontTx/>
              <a:buNone/>
              <a:defRPr sz="2000" b="0" i="0" spc="0" baseline="0">
                <a:solidFill>
                  <a:schemeClr val="bg1"/>
                </a:solidFill>
                <a:latin typeface="ServiceNow Sans Medium" panose="020B0704040101010104" pitchFamily="34" charset="0"/>
                <a:cs typeface="ServiceNow Sans Medium" panose="020B0704040101010104" pitchFamily="34" charset="0"/>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13" name="Text Placeholder 51">
            <a:extLst>
              <a:ext uri="{FF2B5EF4-FFF2-40B4-BE49-F238E27FC236}">
                <a16:creationId xmlns:a16="http://schemas.microsoft.com/office/drawing/2014/main" id="{70DB0D3A-DDE2-7A91-1278-C460CF8E7C36}"/>
              </a:ext>
            </a:extLst>
          </p:cNvPr>
          <p:cNvSpPr>
            <a:spLocks noGrp="1"/>
          </p:cNvSpPr>
          <p:nvPr>
            <p:ph type="body" sz="quarter" idx="17"/>
          </p:nvPr>
        </p:nvSpPr>
        <p:spPr>
          <a:xfrm>
            <a:off x="9002576" y="5133960"/>
            <a:ext cx="2633799" cy="514507"/>
          </a:xfrm>
          <a:prstGeom prst="rect">
            <a:avLst/>
          </a:prstGeom>
        </p:spPr>
        <p:txBody>
          <a:bodyPr lIns="0" tIns="0" rIns="0" bIns="0" anchor="t" anchorCtr="0">
            <a:noAutofit/>
          </a:bodyPr>
          <a:lstStyle>
            <a:lvl1pPr marL="0" indent="0">
              <a:lnSpc>
                <a:spcPct val="100000"/>
              </a:lnSpc>
              <a:spcBef>
                <a:spcPts val="0"/>
              </a:spcBef>
              <a:spcAft>
                <a:spcPts val="200"/>
              </a:spcAft>
              <a:buFontTx/>
              <a:buNone/>
              <a:defRPr sz="1600" b="0" i="0" spc="0" baseline="0">
                <a:solidFill>
                  <a:schemeClr val="bg1"/>
                </a:solidFill>
                <a:latin typeface="ServiceNow Sans Light" panose="020B0404040101010104" pitchFamily="34" charset="77"/>
                <a:cs typeface="ServiceNow Sans Light" panose="020B0404040101010104" pitchFamily="34" charset="77"/>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pic>
        <p:nvPicPr>
          <p:cNvPr id="3" name="Graphic 2">
            <a:extLst>
              <a:ext uri="{FF2B5EF4-FFF2-40B4-BE49-F238E27FC236}">
                <a16:creationId xmlns:a16="http://schemas.microsoft.com/office/drawing/2014/main" id="{8BBA3086-87E0-5D22-56F0-11E873C57C46}"/>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5374" y="5818344"/>
            <a:ext cx="3187701" cy="919772"/>
          </a:xfrm>
          <a:prstGeom prst="rect">
            <a:avLst/>
          </a:prstGeom>
        </p:spPr>
      </p:pic>
      <p:sp>
        <p:nvSpPr>
          <p:cNvPr id="4" name="Footer Placeholder 4">
            <a:extLst>
              <a:ext uri="{FF2B5EF4-FFF2-40B4-BE49-F238E27FC236}">
                <a16:creationId xmlns:a16="http://schemas.microsoft.com/office/drawing/2014/main" id="{208A25F2-3395-2EC8-0C90-D32A2E4DD37B}"/>
              </a:ext>
            </a:extLst>
          </p:cNvPr>
          <p:cNvSpPr txBox="1">
            <a:spLocks/>
          </p:cNvSpPr>
          <p:nvPr userDrawn="1"/>
        </p:nvSpPr>
        <p:spPr>
          <a:xfrm>
            <a:off x="548641" y="6408532"/>
            <a:ext cx="2290669" cy="214746"/>
          </a:xfrm>
          <a:prstGeom prst="rect">
            <a:avLst/>
          </a:prstGeom>
        </p:spPr>
        <p:txBody>
          <a:bodyPr vert="horz" lIns="0" tIns="0" rIns="0" bIns="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l"/>
            <a:r>
              <a:rPr lang="en-US" sz="800">
                <a:solidFill>
                  <a:srgbClr val="FFFFFF">
                    <a:alpha val="50000"/>
                  </a:srgbClr>
                </a:solidFill>
              </a:rPr>
              <a:t>© </a:t>
            </a:r>
            <a:fld id="{635C48E5-65A8-4141-AD86-F973A2936CF1}" type="datetimeyyyy">
              <a:rPr lang="en-US" sz="800" smtClean="0">
                <a:solidFill>
                  <a:srgbClr val="FFFFFF">
                    <a:alpha val="50000"/>
                  </a:srgbClr>
                </a:solidFill>
              </a:rPr>
              <a:pPr algn="l"/>
              <a:t>2026</a:t>
            </a:fld>
            <a:r>
              <a:rPr lang="en-US" sz="800">
                <a:solidFill>
                  <a:srgbClr val="FFFFFF">
                    <a:alpha val="50000"/>
                  </a:srgbClr>
                </a:solidFill>
              </a:rPr>
              <a:t> ServiceNow, Inc. All Rights Reserved.</a:t>
            </a:r>
          </a:p>
        </p:txBody>
      </p:sp>
    </p:spTree>
    <p:extLst>
      <p:ext uri="{BB962C8B-B14F-4D97-AF65-F5344CB8AC3E}">
        <p14:creationId xmlns:p14="http://schemas.microsoft.com/office/powerpoint/2010/main" val="166815089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ver with Multiple Speakers_Confidential">
    <p:bg>
      <p:bgPr>
        <a:solidFill>
          <a:schemeClr val="bg2"/>
        </a:solidFill>
        <a:effectLst/>
      </p:bgPr>
    </p:bg>
    <p:spTree>
      <p:nvGrpSpPr>
        <p:cNvPr id="1" name=""/>
        <p:cNvGrpSpPr/>
        <p:nvPr/>
      </p:nvGrpSpPr>
      <p:grpSpPr>
        <a:xfrm>
          <a:off x="0" y="0"/>
          <a:ext cx="0" cy="0"/>
          <a:chOff x="0" y="0"/>
          <a:chExt cx="0" cy="0"/>
        </a:xfrm>
      </p:grpSpPr>
      <p:pic>
        <p:nvPicPr>
          <p:cNvPr id="2" name="Picture 1" descr="A blue and green gradient&#10;&#10;AI-generated content may be incorrect.">
            <a:extLst>
              <a:ext uri="{FF2B5EF4-FFF2-40B4-BE49-F238E27FC236}">
                <a16:creationId xmlns:a16="http://schemas.microsoft.com/office/drawing/2014/main" id="{D84271F7-2D00-481D-6415-4D6F4742977C}"/>
              </a:ext>
            </a:extLst>
          </p:cNvPr>
          <p:cNvPicPr>
            <a:picLocks noGrp="1" noRot="1" noMove="1" noResize="1" noEditPoints="1" noAdjustHandles="1" noChangeArrowheads="1" noChangeShapeType="1" noCrop="1"/>
          </p:cNvPicPr>
          <p:nvPr userDrawn="1"/>
        </p:nvPicPr>
        <p:blipFill>
          <a:blip r:embed="rId2"/>
          <a:stretch>
            <a:fillRect/>
          </a:stretch>
        </p:blipFill>
        <p:spPr>
          <a:xfrm>
            <a:off x="-1" y="891"/>
            <a:ext cx="12190415" cy="6867144"/>
          </a:xfrm>
          <a:prstGeom prst="rect">
            <a:avLst/>
          </a:prstGeom>
        </p:spPr>
      </p:pic>
      <p:sp>
        <p:nvSpPr>
          <p:cNvPr id="5" name="Title 47">
            <a:extLst>
              <a:ext uri="{FF2B5EF4-FFF2-40B4-BE49-F238E27FC236}">
                <a16:creationId xmlns:a16="http://schemas.microsoft.com/office/drawing/2014/main" id="{8FCF1860-B9F7-E3CA-DB6A-C17120F89E5E}"/>
              </a:ext>
            </a:extLst>
          </p:cNvPr>
          <p:cNvSpPr>
            <a:spLocks noGrp="1"/>
          </p:cNvSpPr>
          <p:nvPr>
            <p:ph type="title"/>
          </p:nvPr>
        </p:nvSpPr>
        <p:spPr>
          <a:xfrm>
            <a:off x="548639" y="549275"/>
            <a:ext cx="11082338" cy="3589250"/>
          </a:xfrm>
          <a:prstGeom prst="rect">
            <a:avLst/>
          </a:prstGeom>
        </p:spPr>
        <p:txBody>
          <a:bodyPr lIns="0" tIns="0" rIns="0" bIns="0" anchor="b">
            <a:noAutofit/>
          </a:bodyPr>
          <a:lstStyle>
            <a:lvl1pPr>
              <a:lnSpc>
                <a:spcPct val="85000"/>
              </a:lnSpc>
              <a:defRPr kumimoji="0" lang="en-US" sz="7200" b="0" i="0" u="none" strike="noStrike" kern="1200" cap="none" spc="0" normalizeH="0" baseline="0" dirty="0">
                <a:ln>
                  <a:noFill/>
                </a:ln>
                <a:solidFill>
                  <a:schemeClr val="bg1"/>
                </a:solidFill>
                <a:effectLst/>
                <a:uLnTx/>
                <a:uFillTx/>
                <a:latin typeface="ServiceNow Sans Display Bold" panose="020B0804040101010104" pitchFamily="34" charset="0"/>
                <a:ea typeface="+mj-ea"/>
                <a:cs typeface="ServiceNow Sans Display Bold" panose="020B0804040101010104" pitchFamily="34" charset="0"/>
              </a:defRPr>
            </a:lvl1pPr>
          </a:lstStyle>
          <a:p>
            <a:r>
              <a:rPr lang="en-GB"/>
              <a:t>Click to edit Master title style</a:t>
            </a:r>
            <a:endParaRPr lang="en-US"/>
          </a:p>
        </p:txBody>
      </p:sp>
      <p:sp>
        <p:nvSpPr>
          <p:cNvPr id="6" name="Text Placeholder 49">
            <a:extLst>
              <a:ext uri="{FF2B5EF4-FFF2-40B4-BE49-F238E27FC236}">
                <a16:creationId xmlns:a16="http://schemas.microsoft.com/office/drawing/2014/main" id="{3C748A1F-E10D-AA97-3D8F-F303014E7E4E}"/>
              </a:ext>
            </a:extLst>
          </p:cNvPr>
          <p:cNvSpPr>
            <a:spLocks noGrp="1"/>
          </p:cNvSpPr>
          <p:nvPr>
            <p:ph type="body" sz="quarter" idx="10"/>
          </p:nvPr>
        </p:nvSpPr>
        <p:spPr>
          <a:xfrm>
            <a:off x="548639" y="4139184"/>
            <a:ext cx="2632711" cy="890577"/>
          </a:xfrm>
          <a:prstGeom prst="rect">
            <a:avLst/>
          </a:prstGeom>
        </p:spPr>
        <p:txBody>
          <a:bodyPr lIns="0" tIns="0" rIns="0" bIns="0" anchor="b">
            <a:noAutofit/>
          </a:bodyPr>
          <a:lstStyle>
            <a:lvl1pPr marL="0" indent="0">
              <a:lnSpc>
                <a:spcPct val="90000"/>
              </a:lnSpc>
              <a:spcBef>
                <a:spcPts val="0"/>
              </a:spcBef>
              <a:spcAft>
                <a:spcPts val="200"/>
              </a:spcAft>
              <a:buFontTx/>
              <a:buNone/>
              <a:defRPr sz="2000" b="0" i="0" spc="0" baseline="0">
                <a:solidFill>
                  <a:schemeClr val="bg1"/>
                </a:solidFill>
                <a:latin typeface="ServiceNow Sans Medium" panose="020B0704040101010104" pitchFamily="34" charset="0"/>
                <a:cs typeface="ServiceNow Sans Medium" panose="020B0704040101010104" pitchFamily="34" charset="0"/>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7" name="Text Placeholder 51">
            <a:extLst>
              <a:ext uri="{FF2B5EF4-FFF2-40B4-BE49-F238E27FC236}">
                <a16:creationId xmlns:a16="http://schemas.microsoft.com/office/drawing/2014/main" id="{913A0458-9CE6-1390-A369-CB980570EAE5}"/>
              </a:ext>
            </a:extLst>
          </p:cNvPr>
          <p:cNvSpPr>
            <a:spLocks noGrp="1"/>
          </p:cNvSpPr>
          <p:nvPr>
            <p:ph type="body" sz="quarter" idx="11"/>
          </p:nvPr>
        </p:nvSpPr>
        <p:spPr>
          <a:xfrm>
            <a:off x="548639" y="5133960"/>
            <a:ext cx="2632711" cy="514507"/>
          </a:xfrm>
          <a:prstGeom prst="rect">
            <a:avLst/>
          </a:prstGeom>
        </p:spPr>
        <p:txBody>
          <a:bodyPr lIns="0" tIns="0" rIns="0" bIns="0" anchor="t" anchorCtr="0">
            <a:noAutofit/>
          </a:bodyPr>
          <a:lstStyle>
            <a:lvl1pPr marL="0" indent="0">
              <a:lnSpc>
                <a:spcPct val="100000"/>
              </a:lnSpc>
              <a:spcBef>
                <a:spcPts val="0"/>
              </a:spcBef>
              <a:spcAft>
                <a:spcPts val="200"/>
              </a:spcAft>
              <a:buFontTx/>
              <a:buNone/>
              <a:defRPr sz="1600" b="0" i="0" spc="0" baseline="0">
                <a:solidFill>
                  <a:schemeClr val="bg1"/>
                </a:solidFill>
                <a:latin typeface="ServiceNow Sans Light" panose="020B0404040101010104" pitchFamily="34" charset="77"/>
                <a:cs typeface="ServiceNow Sans Light" panose="020B0404040101010104" pitchFamily="34" charset="77"/>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sp>
        <p:nvSpPr>
          <p:cNvPr id="8" name="Text Placeholder 49">
            <a:extLst>
              <a:ext uri="{FF2B5EF4-FFF2-40B4-BE49-F238E27FC236}">
                <a16:creationId xmlns:a16="http://schemas.microsoft.com/office/drawing/2014/main" id="{0302B359-8787-999D-71BE-1911CECC600B}"/>
              </a:ext>
            </a:extLst>
          </p:cNvPr>
          <p:cNvSpPr>
            <a:spLocks noGrp="1"/>
          </p:cNvSpPr>
          <p:nvPr>
            <p:ph type="body" sz="quarter" idx="12"/>
          </p:nvPr>
        </p:nvSpPr>
        <p:spPr>
          <a:xfrm>
            <a:off x="3367089" y="4139184"/>
            <a:ext cx="2641600" cy="890577"/>
          </a:xfrm>
          <a:prstGeom prst="rect">
            <a:avLst/>
          </a:prstGeom>
        </p:spPr>
        <p:txBody>
          <a:bodyPr lIns="0" tIns="0" rIns="0" bIns="0" anchor="b">
            <a:noAutofit/>
          </a:bodyPr>
          <a:lstStyle>
            <a:lvl1pPr marL="0" indent="0">
              <a:lnSpc>
                <a:spcPct val="90000"/>
              </a:lnSpc>
              <a:spcBef>
                <a:spcPts val="0"/>
              </a:spcBef>
              <a:spcAft>
                <a:spcPts val="200"/>
              </a:spcAft>
              <a:buFontTx/>
              <a:buNone/>
              <a:defRPr sz="2000" b="0" i="0" spc="0" baseline="0">
                <a:solidFill>
                  <a:schemeClr val="bg1"/>
                </a:solidFill>
                <a:latin typeface="ServiceNow Sans Medium" panose="020B0704040101010104" pitchFamily="34" charset="0"/>
                <a:cs typeface="ServiceNow Sans Medium" panose="020B0704040101010104" pitchFamily="34" charset="0"/>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9" name="Text Placeholder 51">
            <a:extLst>
              <a:ext uri="{FF2B5EF4-FFF2-40B4-BE49-F238E27FC236}">
                <a16:creationId xmlns:a16="http://schemas.microsoft.com/office/drawing/2014/main" id="{F60D827C-8804-06EA-284F-7F621E9C7FB5}"/>
              </a:ext>
            </a:extLst>
          </p:cNvPr>
          <p:cNvSpPr>
            <a:spLocks noGrp="1"/>
          </p:cNvSpPr>
          <p:nvPr>
            <p:ph type="body" sz="quarter" idx="13"/>
          </p:nvPr>
        </p:nvSpPr>
        <p:spPr>
          <a:xfrm>
            <a:off x="3367089" y="5133960"/>
            <a:ext cx="2641600" cy="514507"/>
          </a:xfrm>
          <a:prstGeom prst="rect">
            <a:avLst/>
          </a:prstGeom>
        </p:spPr>
        <p:txBody>
          <a:bodyPr lIns="0" tIns="0" rIns="0" bIns="0" anchor="t" anchorCtr="0">
            <a:noAutofit/>
          </a:bodyPr>
          <a:lstStyle>
            <a:lvl1pPr marL="0" indent="0">
              <a:lnSpc>
                <a:spcPct val="100000"/>
              </a:lnSpc>
              <a:spcBef>
                <a:spcPts val="0"/>
              </a:spcBef>
              <a:spcAft>
                <a:spcPts val="200"/>
              </a:spcAft>
              <a:buFontTx/>
              <a:buNone/>
              <a:defRPr sz="1600" b="0" i="0" spc="0" baseline="0">
                <a:solidFill>
                  <a:schemeClr val="bg1"/>
                </a:solidFill>
                <a:latin typeface="ServiceNow Sans Light" panose="020B0404040101010104" pitchFamily="34" charset="77"/>
                <a:cs typeface="ServiceNow Sans Light" panose="020B0404040101010104" pitchFamily="34" charset="77"/>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sp>
        <p:nvSpPr>
          <p:cNvPr id="10" name="Text Placeholder 49">
            <a:extLst>
              <a:ext uri="{FF2B5EF4-FFF2-40B4-BE49-F238E27FC236}">
                <a16:creationId xmlns:a16="http://schemas.microsoft.com/office/drawing/2014/main" id="{93CCF4C6-4B3F-8BB2-4013-62E09129EBA8}"/>
              </a:ext>
            </a:extLst>
          </p:cNvPr>
          <p:cNvSpPr>
            <a:spLocks noGrp="1"/>
          </p:cNvSpPr>
          <p:nvPr>
            <p:ph type="body" sz="quarter" idx="14"/>
          </p:nvPr>
        </p:nvSpPr>
        <p:spPr>
          <a:xfrm>
            <a:off x="6188075" y="4139184"/>
            <a:ext cx="2633663" cy="890577"/>
          </a:xfrm>
          <a:prstGeom prst="rect">
            <a:avLst/>
          </a:prstGeom>
        </p:spPr>
        <p:txBody>
          <a:bodyPr lIns="0" tIns="0" rIns="0" bIns="0" anchor="b">
            <a:noAutofit/>
          </a:bodyPr>
          <a:lstStyle>
            <a:lvl1pPr marL="0" indent="0">
              <a:lnSpc>
                <a:spcPct val="90000"/>
              </a:lnSpc>
              <a:spcBef>
                <a:spcPts val="0"/>
              </a:spcBef>
              <a:spcAft>
                <a:spcPts val="200"/>
              </a:spcAft>
              <a:buFontTx/>
              <a:buNone/>
              <a:defRPr sz="2000" b="0" i="0" spc="0" baseline="0">
                <a:solidFill>
                  <a:schemeClr val="bg1"/>
                </a:solidFill>
                <a:latin typeface="ServiceNow Sans Medium" panose="020B0704040101010104" pitchFamily="34" charset="0"/>
                <a:cs typeface="ServiceNow Sans Medium" panose="020B0704040101010104" pitchFamily="34" charset="0"/>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11" name="Text Placeholder 51">
            <a:extLst>
              <a:ext uri="{FF2B5EF4-FFF2-40B4-BE49-F238E27FC236}">
                <a16:creationId xmlns:a16="http://schemas.microsoft.com/office/drawing/2014/main" id="{2E84B7BF-4314-0E4C-FCD2-1C8D9950292B}"/>
              </a:ext>
            </a:extLst>
          </p:cNvPr>
          <p:cNvSpPr>
            <a:spLocks noGrp="1"/>
          </p:cNvSpPr>
          <p:nvPr>
            <p:ph type="body" sz="quarter" idx="15"/>
          </p:nvPr>
        </p:nvSpPr>
        <p:spPr>
          <a:xfrm>
            <a:off x="6188075" y="5133960"/>
            <a:ext cx="2633663" cy="514507"/>
          </a:xfrm>
          <a:prstGeom prst="rect">
            <a:avLst/>
          </a:prstGeom>
        </p:spPr>
        <p:txBody>
          <a:bodyPr lIns="0" tIns="0" rIns="0" bIns="0" anchor="t" anchorCtr="0">
            <a:noAutofit/>
          </a:bodyPr>
          <a:lstStyle>
            <a:lvl1pPr marL="0" indent="0">
              <a:lnSpc>
                <a:spcPct val="100000"/>
              </a:lnSpc>
              <a:spcBef>
                <a:spcPts val="0"/>
              </a:spcBef>
              <a:spcAft>
                <a:spcPts val="200"/>
              </a:spcAft>
              <a:buFontTx/>
              <a:buNone/>
              <a:defRPr sz="1600" b="0" i="0" spc="0" baseline="0">
                <a:solidFill>
                  <a:schemeClr val="bg1"/>
                </a:solidFill>
                <a:latin typeface="ServiceNow Sans Light" panose="020B0404040101010104" pitchFamily="34" charset="77"/>
                <a:cs typeface="ServiceNow Sans Light" panose="020B0404040101010104" pitchFamily="34" charset="77"/>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sp>
        <p:nvSpPr>
          <p:cNvPr id="12" name="Text Placeholder 49">
            <a:extLst>
              <a:ext uri="{FF2B5EF4-FFF2-40B4-BE49-F238E27FC236}">
                <a16:creationId xmlns:a16="http://schemas.microsoft.com/office/drawing/2014/main" id="{786D7E5B-172E-6265-25E3-041252131BE7}"/>
              </a:ext>
            </a:extLst>
          </p:cNvPr>
          <p:cNvSpPr>
            <a:spLocks noGrp="1"/>
          </p:cNvSpPr>
          <p:nvPr>
            <p:ph type="body" sz="quarter" idx="16"/>
          </p:nvPr>
        </p:nvSpPr>
        <p:spPr>
          <a:xfrm>
            <a:off x="9002713" y="4139184"/>
            <a:ext cx="2633662" cy="890577"/>
          </a:xfrm>
          <a:prstGeom prst="rect">
            <a:avLst/>
          </a:prstGeom>
        </p:spPr>
        <p:txBody>
          <a:bodyPr lIns="0" tIns="0" rIns="0" bIns="0" anchor="b">
            <a:noAutofit/>
          </a:bodyPr>
          <a:lstStyle>
            <a:lvl1pPr marL="0" indent="0">
              <a:lnSpc>
                <a:spcPct val="90000"/>
              </a:lnSpc>
              <a:spcBef>
                <a:spcPts val="0"/>
              </a:spcBef>
              <a:spcAft>
                <a:spcPts val="200"/>
              </a:spcAft>
              <a:buFontTx/>
              <a:buNone/>
              <a:defRPr sz="2000" b="0" i="0" spc="0" baseline="0">
                <a:solidFill>
                  <a:schemeClr val="bg1"/>
                </a:solidFill>
                <a:latin typeface="ServiceNow Sans Medium" panose="020B0704040101010104" pitchFamily="34" charset="0"/>
                <a:cs typeface="ServiceNow Sans Medium" panose="020B0704040101010104" pitchFamily="34" charset="0"/>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13" name="Text Placeholder 51">
            <a:extLst>
              <a:ext uri="{FF2B5EF4-FFF2-40B4-BE49-F238E27FC236}">
                <a16:creationId xmlns:a16="http://schemas.microsoft.com/office/drawing/2014/main" id="{70DB0D3A-DDE2-7A91-1278-C460CF8E7C36}"/>
              </a:ext>
            </a:extLst>
          </p:cNvPr>
          <p:cNvSpPr>
            <a:spLocks noGrp="1"/>
          </p:cNvSpPr>
          <p:nvPr>
            <p:ph type="body" sz="quarter" idx="17"/>
          </p:nvPr>
        </p:nvSpPr>
        <p:spPr>
          <a:xfrm>
            <a:off x="9002576" y="5133960"/>
            <a:ext cx="2633799" cy="514507"/>
          </a:xfrm>
          <a:prstGeom prst="rect">
            <a:avLst/>
          </a:prstGeom>
        </p:spPr>
        <p:txBody>
          <a:bodyPr lIns="0" tIns="0" rIns="0" bIns="0" anchor="t" anchorCtr="0">
            <a:noAutofit/>
          </a:bodyPr>
          <a:lstStyle>
            <a:lvl1pPr marL="0" indent="0">
              <a:lnSpc>
                <a:spcPct val="100000"/>
              </a:lnSpc>
              <a:spcBef>
                <a:spcPts val="0"/>
              </a:spcBef>
              <a:spcAft>
                <a:spcPts val="200"/>
              </a:spcAft>
              <a:buFontTx/>
              <a:buNone/>
              <a:defRPr sz="1600" b="0" i="0" spc="0" baseline="0">
                <a:solidFill>
                  <a:schemeClr val="bg1"/>
                </a:solidFill>
                <a:latin typeface="ServiceNow Sans Light" panose="020B0404040101010104" pitchFamily="34" charset="77"/>
                <a:cs typeface="ServiceNow Sans Light" panose="020B0404040101010104" pitchFamily="34" charset="77"/>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pic>
        <p:nvPicPr>
          <p:cNvPr id="3" name="Graphic 2">
            <a:extLst>
              <a:ext uri="{FF2B5EF4-FFF2-40B4-BE49-F238E27FC236}">
                <a16:creationId xmlns:a16="http://schemas.microsoft.com/office/drawing/2014/main" id="{8BBA3086-87E0-5D22-56F0-11E873C57C46}"/>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5374" y="5818344"/>
            <a:ext cx="3187701" cy="919772"/>
          </a:xfrm>
          <a:prstGeom prst="rect">
            <a:avLst/>
          </a:prstGeom>
        </p:spPr>
      </p:pic>
      <p:sp>
        <p:nvSpPr>
          <p:cNvPr id="4" name="Footer Placeholder 4">
            <a:extLst>
              <a:ext uri="{FF2B5EF4-FFF2-40B4-BE49-F238E27FC236}">
                <a16:creationId xmlns:a16="http://schemas.microsoft.com/office/drawing/2014/main" id="{208A25F2-3395-2EC8-0C90-D32A2E4DD37B}"/>
              </a:ext>
            </a:extLst>
          </p:cNvPr>
          <p:cNvSpPr txBox="1">
            <a:spLocks/>
          </p:cNvSpPr>
          <p:nvPr userDrawn="1"/>
        </p:nvSpPr>
        <p:spPr>
          <a:xfrm>
            <a:off x="548641" y="6408532"/>
            <a:ext cx="2290669" cy="214746"/>
          </a:xfrm>
          <a:prstGeom prst="rect">
            <a:avLst/>
          </a:prstGeom>
        </p:spPr>
        <p:txBody>
          <a:bodyPr vert="horz" lIns="0" tIns="0" rIns="0" bIns="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l"/>
            <a:r>
              <a:rPr lang="en-US" sz="800">
                <a:solidFill>
                  <a:srgbClr val="FFFFFF">
                    <a:alpha val="50000"/>
                  </a:srgbClr>
                </a:solidFill>
              </a:rPr>
              <a:t>© </a:t>
            </a:r>
            <a:fld id="{635C48E5-65A8-4141-AD86-F973A2936CF1}" type="datetimeyyyy">
              <a:rPr lang="en-US" sz="800" smtClean="0">
                <a:solidFill>
                  <a:srgbClr val="FFFFFF">
                    <a:alpha val="50000"/>
                  </a:srgbClr>
                </a:solidFill>
              </a:rPr>
              <a:pPr algn="l"/>
              <a:t>2026</a:t>
            </a:fld>
            <a:r>
              <a:rPr lang="en-US" sz="800">
                <a:solidFill>
                  <a:srgbClr val="FFFFFF">
                    <a:alpha val="50000"/>
                  </a:srgbClr>
                </a:solidFill>
              </a:rPr>
              <a:t> ServiceNow, Inc. All Rights Reserved.</a:t>
            </a:r>
          </a:p>
        </p:txBody>
      </p:sp>
      <p:sp>
        <p:nvSpPr>
          <p:cNvPr id="16" name="TextBox 15">
            <a:extLst>
              <a:ext uri="{FF2B5EF4-FFF2-40B4-BE49-F238E27FC236}">
                <a16:creationId xmlns:a16="http://schemas.microsoft.com/office/drawing/2014/main" id="{2B4EC76D-4477-5151-4B37-AB632AF359D4}"/>
              </a:ext>
            </a:extLst>
          </p:cNvPr>
          <p:cNvSpPr txBox="1"/>
          <p:nvPr userDrawn="1"/>
        </p:nvSpPr>
        <p:spPr>
          <a:xfrm>
            <a:off x="548641" y="6172167"/>
            <a:ext cx="2290669" cy="246221"/>
          </a:xfrm>
          <a:prstGeom prst="rect">
            <a:avLst/>
          </a:prstGeom>
          <a:noFill/>
        </p:spPr>
        <p:txBody>
          <a:bodyPr wrap="square" lIns="0" tIns="0" rIns="0" bIns="0" rtlCol="0">
            <a:spAutoFit/>
          </a:bodyPr>
          <a:lstStyle/>
          <a:p>
            <a:pPr algn="l"/>
            <a:r>
              <a:rPr lang="en-US" sz="1600" b="0" i="0">
                <a:solidFill>
                  <a:schemeClr val="bg1">
                    <a:alpha val="50104"/>
                  </a:schemeClr>
                </a:solidFill>
                <a:latin typeface="ServiceNow Sans Medium" panose="020B0504040101010104" pitchFamily="34" charset="77"/>
                <a:cs typeface="ServiceNow Sans Light" panose="020B0404040101010104" pitchFamily="34" charset="77"/>
              </a:rPr>
              <a:t>CONFIDENTIAL</a:t>
            </a:r>
          </a:p>
        </p:txBody>
      </p:sp>
    </p:spTree>
    <p:extLst>
      <p:ext uri="{BB962C8B-B14F-4D97-AF65-F5344CB8AC3E}">
        <p14:creationId xmlns:p14="http://schemas.microsoft.com/office/powerpoint/2010/main" val="421944082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Cover with Subtitle">
    <p:bg>
      <p:bgPr>
        <a:solidFill>
          <a:schemeClr val="bg2"/>
        </a:solidFill>
        <a:effectLst/>
      </p:bgPr>
    </p:bg>
    <p:spTree>
      <p:nvGrpSpPr>
        <p:cNvPr id="1" name=""/>
        <p:cNvGrpSpPr/>
        <p:nvPr/>
      </p:nvGrpSpPr>
      <p:grpSpPr>
        <a:xfrm>
          <a:off x="0" y="0"/>
          <a:ext cx="0" cy="0"/>
          <a:chOff x="0" y="0"/>
          <a:chExt cx="0" cy="0"/>
        </a:xfrm>
      </p:grpSpPr>
      <p:pic>
        <p:nvPicPr>
          <p:cNvPr id="2" name="Picture 1" descr="A blue and green gradient&#10;&#10;AI-generated content may be incorrect.">
            <a:extLst>
              <a:ext uri="{FF2B5EF4-FFF2-40B4-BE49-F238E27FC236}">
                <a16:creationId xmlns:a16="http://schemas.microsoft.com/office/drawing/2014/main" id="{D84271F7-2D00-481D-6415-4D6F4742977C}"/>
              </a:ext>
            </a:extLst>
          </p:cNvPr>
          <p:cNvPicPr>
            <a:picLocks noGrp="1" noRot="1" noMove="1" noResize="1" noEditPoints="1" noAdjustHandles="1" noChangeArrowheads="1" noChangeShapeType="1" noCrop="1"/>
          </p:cNvPicPr>
          <p:nvPr userDrawn="1"/>
        </p:nvPicPr>
        <p:blipFill>
          <a:blip r:embed="rId2"/>
          <a:stretch>
            <a:fillRect/>
          </a:stretch>
        </p:blipFill>
        <p:spPr>
          <a:xfrm>
            <a:off x="-1" y="891"/>
            <a:ext cx="12190415" cy="6867144"/>
          </a:xfrm>
          <a:prstGeom prst="rect">
            <a:avLst/>
          </a:prstGeom>
        </p:spPr>
      </p:pic>
      <p:sp>
        <p:nvSpPr>
          <p:cNvPr id="5" name="Title 47">
            <a:extLst>
              <a:ext uri="{FF2B5EF4-FFF2-40B4-BE49-F238E27FC236}">
                <a16:creationId xmlns:a16="http://schemas.microsoft.com/office/drawing/2014/main" id="{8FCF1860-B9F7-E3CA-DB6A-C17120F89E5E}"/>
              </a:ext>
            </a:extLst>
          </p:cNvPr>
          <p:cNvSpPr>
            <a:spLocks noGrp="1"/>
          </p:cNvSpPr>
          <p:nvPr>
            <p:ph type="title"/>
          </p:nvPr>
        </p:nvSpPr>
        <p:spPr>
          <a:xfrm>
            <a:off x="548639" y="549275"/>
            <a:ext cx="11082338" cy="3589250"/>
          </a:xfrm>
          <a:prstGeom prst="rect">
            <a:avLst/>
          </a:prstGeom>
        </p:spPr>
        <p:txBody>
          <a:bodyPr lIns="0" tIns="0" rIns="0" bIns="0" anchor="b">
            <a:noAutofit/>
          </a:bodyPr>
          <a:lstStyle>
            <a:lvl1pPr>
              <a:lnSpc>
                <a:spcPct val="85000"/>
              </a:lnSpc>
              <a:defRPr kumimoji="0" lang="en-US" sz="7200" b="0" i="0" u="none" strike="noStrike" kern="1200" cap="none" spc="0" normalizeH="0" baseline="0" dirty="0">
                <a:ln>
                  <a:noFill/>
                </a:ln>
                <a:solidFill>
                  <a:schemeClr val="bg1"/>
                </a:solidFill>
                <a:effectLst/>
                <a:uLnTx/>
                <a:uFillTx/>
                <a:latin typeface="ServiceNow Sans Display Bold" panose="020B0804040101010104" pitchFamily="34" charset="0"/>
                <a:ea typeface="+mj-ea"/>
                <a:cs typeface="ServiceNow Sans Display Bold" panose="020B0804040101010104" pitchFamily="34" charset="0"/>
              </a:defRPr>
            </a:lvl1pPr>
          </a:lstStyle>
          <a:p>
            <a:r>
              <a:rPr lang="en-GB"/>
              <a:t>Click to edit Master title style</a:t>
            </a:r>
            <a:endParaRPr lang="en-US"/>
          </a:p>
        </p:txBody>
      </p:sp>
      <p:sp>
        <p:nvSpPr>
          <p:cNvPr id="6" name="Text Placeholder 49">
            <a:extLst>
              <a:ext uri="{FF2B5EF4-FFF2-40B4-BE49-F238E27FC236}">
                <a16:creationId xmlns:a16="http://schemas.microsoft.com/office/drawing/2014/main" id="{3C748A1F-E10D-AA97-3D8F-F303014E7E4E}"/>
              </a:ext>
            </a:extLst>
          </p:cNvPr>
          <p:cNvSpPr>
            <a:spLocks noGrp="1"/>
          </p:cNvSpPr>
          <p:nvPr>
            <p:ph type="body" sz="quarter" idx="10"/>
          </p:nvPr>
        </p:nvSpPr>
        <p:spPr>
          <a:xfrm>
            <a:off x="548639" y="4799605"/>
            <a:ext cx="4505961" cy="737468"/>
          </a:xfrm>
          <a:prstGeom prst="rect">
            <a:avLst/>
          </a:prstGeom>
        </p:spPr>
        <p:txBody>
          <a:bodyPr lIns="0" tIns="0" rIns="0" bIns="0" anchor="b">
            <a:noAutofit/>
          </a:bodyPr>
          <a:lstStyle>
            <a:lvl1pPr marL="0" indent="0">
              <a:lnSpc>
                <a:spcPct val="90000"/>
              </a:lnSpc>
              <a:spcBef>
                <a:spcPts val="0"/>
              </a:spcBef>
              <a:spcAft>
                <a:spcPts val="200"/>
              </a:spcAft>
              <a:buFontTx/>
              <a:buNone/>
              <a:defRPr sz="1800" b="0" i="0" spc="0" baseline="0">
                <a:solidFill>
                  <a:schemeClr val="bg1"/>
                </a:solidFill>
                <a:latin typeface="ServiceNow Sans Medium" panose="020B0704040101010104" pitchFamily="34" charset="0"/>
                <a:cs typeface="ServiceNow Sans Medium" panose="020B0704040101010104" pitchFamily="34" charset="0"/>
              </a:defRPr>
            </a:lvl1pPr>
            <a:lvl2pPr marL="457200" indent="0">
              <a:buFontTx/>
              <a:buNone/>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edit Master text styles</a:t>
            </a:r>
          </a:p>
        </p:txBody>
      </p:sp>
      <p:sp>
        <p:nvSpPr>
          <p:cNvPr id="7" name="Text Placeholder 51">
            <a:extLst>
              <a:ext uri="{FF2B5EF4-FFF2-40B4-BE49-F238E27FC236}">
                <a16:creationId xmlns:a16="http://schemas.microsoft.com/office/drawing/2014/main" id="{913A0458-9CE6-1390-A369-CB980570EAE5}"/>
              </a:ext>
            </a:extLst>
          </p:cNvPr>
          <p:cNvSpPr>
            <a:spLocks noGrp="1"/>
          </p:cNvSpPr>
          <p:nvPr>
            <p:ph type="body" sz="quarter" idx="11"/>
          </p:nvPr>
        </p:nvSpPr>
        <p:spPr>
          <a:xfrm>
            <a:off x="548639" y="5641848"/>
            <a:ext cx="4505961" cy="514507"/>
          </a:xfrm>
          <a:prstGeom prst="rect">
            <a:avLst/>
          </a:prstGeom>
        </p:spPr>
        <p:txBody>
          <a:bodyPr lIns="0" tIns="0" rIns="0" bIns="0" anchor="t" anchorCtr="0">
            <a:noAutofit/>
          </a:bodyPr>
          <a:lstStyle>
            <a:lvl1pPr marL="0" indent="0">
              <a:lnSpc>
                <a:spcPct val="100000"/>
              </a:lnSpc>
              <a:spcBef>
                <a:spcPts val="0"/>
              </a:spcBef>
              <a:spcAft>
                <a:spcPts val="200"/>
              </a:spcAft>
              <a:buFontTx/>
              <a:buNone/>
              <a:defRPr sz="1400" b="0" i="0" spc="0" baseline="0">
                <a:solidFill>
                  <a:schemeClr val="bg1"/>
                </a:solidFill>
                <a:latin typeface="ServiceNow Sans Light" panose="020B0404040101010104" pitchFamily="34" charset="77"/>
                <a:cs typeface="ServiceNow Sans Light" panose="020B0404040101010104" pitchFamily="34" charset="77"/>
              </a:defRPr>
            </a:lvl1pPr>
            <a:lvl2pPr marL="457200" indent="0">
              <a:buFontTx/>
              <a:buNone/>
              <a:defRPr>
                <a:solidFill>
                  <a:schemeClr val="bg1"/>
                </a:solidFill>
              </a:defRPr>
            </a:lvl2pPr>
            <a:lvl3pPr marL="914400" indent="0">
              <a:buFontTx/>
              <a:buNone/>
              <a:defRPr>
                <a:solidFill>
                  <a:schemeClr val="bg1"/>
                </a:solidFill>
              </a:defRPr>
            </a:lvl3pPr>
            <a:lvl4pPr marL="1371600" indent="0">
              <a:buFontTx/>
              <a:buNone/>
              <a:defRPr>
                <a:solidFill>
                  <a:schemeClr val="bg1"/>
                </a:solidFill>
              </a:defRPr>
            </a:lvl4pPr>
            <a:lvl5pPr marL="1828800" indent="0">
              <a:buFontTx/>
              <a:buNone/>
              <a:defRPr>
                <a:solidFill>
                  <a:schemeClr val="bg1"/>
                </a:solidFill>
              </a:defRPr>
            </a:lvl5pPr>
          </a:lstStyle>
          <a:p>
            <a:pPr lvl="0"/>
            <a:r>
              <a:rPr lang="en-GB"/>
              <a:t>Click to edit Master text styles</a:t>
            </a:r>
          </a:p>
        </p:txBody>
      </p:sp>
      <p:pic>
        <p:nvPicPr>
          <p:cNvPr id="3" name="Graphic 2">
            <a:extLst>
              <a:ext uri="{FF2B5EF4-FFF2-40B4-BE49-F238E27FC236}">
                <a16:creationId xmlns:a16="http://schemas.microsoft.com/office/drawing/2014/main" id="{8BBA3086-87E0-5D22-56F0-11E873C57C46}"/>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5374" y="5818344"/>
            <a:ext cx="3187701" cy="919772"/>
          </a:xfrm>
          <a:prstGeom prst="rect">
            <a:avLst/>
          </a:prstGeom>
        </p:spPr>
      </p:pic>
      <p:sp>
        <p:nvSpPr>
          <p:cNvPr id="4" name="Footer Placeholder 4">
            <a:extLst>
              <a:ext uri="{FF2B5EF4-FFF2-40B4-BE49-F238E27FC236}">
                <a16:creationId xmlns:a16="http://schemas.microsoft.com/office/drawing/2014/main" id="{208A25F2-3395-2EC8-0C90-D32A2E4DD37B}"/>
              </a:ext>
            </a:extLst>
          </p:cNvPr>
          <p:cNvSpPr txBox="1">
            <a:spLocks/>
          </p:cNvSpPr>
          <p:nvPr userDrawn="1"/>
        </p:nvSpPr>
        <p:spPr>
          <a:xfrm>
            <a:off x="548641" y="6408532"/>
            <a:ext cx="2290669" cy="214746"/>
          </a:xfrm>
          <a:prstGeom prst="rect">
            <a:avLst/>
          </a:prstGeom>
        </p:spPr>
        <p:txBody>
          <a:bodyPr vert="horz" lIns="0" tIns="0" rIns="0" bIns="0" rtlCol="0" anchor="ctr"/>
          <a:lstStyle>
            <a:defPPr>
              <a:defRPr lang="en-US"/>
            </a:defPPr>
            <a:lvl1pPr algn="r">
              <a:defRPr sz="600"/>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l"/>
            <a:r>
              <a:rPr lang="en-US" sz="800">
                <a:solidFill>
                  <a:srgbClr val="FFFFFF">
                    <a:alpha val="50000"/>
                  </a:srgbClr>
                </a:solidFill>
              </a:rPr>
              <a:t>© </a:t>
            </a:r>
            <a:fld id="{635C48E5-65A8-4141-AD86-F973A2936CF1}" type="datetimeyyyy">
              <a:rPr lang="en-US" sz="800" smtClean="0">
                <a:solidFill>
                  <a:srgbClr val="FFFFFF">
                    <a:alpha val="50000"/>
                  </a:srgbClr>
                </a:solidFill>
              </a:rPr>
              <a:pPr algn="l"/>
              <a:t>2026</a:t>
            </a:fld>
            <a:r>
              <a:rPr lang="en-US" sz="800">
                <a:solidFill>
                  <a:srgbClr val="FFFFFF">
                    <a:alpha val="50000"/>
                  </a:srgbClr>
                </a:solidFill>
              </a:rPr>
              <a:t> ServiceNow, Inc. All Rights Reserved.</a:t>
            </a:r>
          </a:p>
        </p:txBody>
      </p:sp>
      <p:sp>
        <p:nvSpPr>
          <p:cNvPr id="18" name="Subtitle 2">
            <a:extLst>
              <a:ext uri="{FF2B5EF4-FFF2-40B4-BE49-F238E27FC236}">
                <a16:creationId xmlns:a16="http://schemas.microsoft.com/office/drawing/2014/main" id="{B5A9CE4C-6560-8F42-CA7A-AABE423207A6}"/>
              </a:ext>
            </a:extLst>
          </p:cNvPr>
          <p:cNvSpPr>
            <a:spLocks noGrp="1"/>
          </p:cNvSpPr>
          <p:nvPr>
            <p:ph type="subTitle" idx="1"/>
          </p:nvPr>
        </p:nvSpPr>
        <p:spPr>
          <a:xfrm>
            <a:off x="550008" y="4285255"/>
            <a:ext cx="11089323" cy="337546"/>
          </a:xfrm>
          <a:prstGeom prst="rect">
            <a:avLst/>
          </a:prstGeom>
        </p:spPr>
        <p:txBody>
          <a:bodyPr/>
          <a:lstStyle>
            <a:lvl1pPr marL="0" indent="0" algn="l">
              <a:lnSpc>
                <a:spcPct val="90000"/>
              </a:lnSpc>
              <a:buNone/>
              <a:defRPr sz="2400" b="0" i="0">
                <a:solidFill>
                  <a:schemeClr val="bg1"/>
                </a:solidFill>
                <a:latin typeface="ServiceNow Sans Medium" panose="020B0504040101010104"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Tree>
    <p:extLst>
      <p:ext uri="{BB962C8B-B14F-4D97-AF65-F5344CB8AC3E}">
        <p14:creationId xmlns:p14="http://schemas.microsoft.com/office/powerpoint/2010/main" val="61163062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image" Target="../media/image2.sv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pic>
        <p:nvPicPr>
          <p:cNvPr id="5" name="Picture 15">
            <a:extLst>
              <a:ext uri="{FF2B5EF4-FFF2-40B4-BE49-F238E27FC236}">
                <a16:creationId xmlns:a16="http://schemas.microsoft.com/office/drawing/2014/main" id="{B202667E-F2B1-8603-E5EB-3F0EDB4888CD}"/>
              </a:ext>
              <a:ext uri="{C183D7F6-B498-43B3-948B-1728B52AA6E4}">
                <adec:decorative xmlns:adec="http://schemas.microsoft.com/office/drawing/2017/decorative" val="1"/>
              </a:ext>
            </a:extLst>
          </p:cNvPr>
          <p:cNvPicPr>
            <a:picLocks noChangeAspect="1"/>
          </p:cNvPicPr>
          <p:nvPr userDrawn="1"/>
        </p:nvPicPr>
        <p:blipFill>
          <a:blip r:embed="rId55" cstate="screen">
            <a:extLst>
              <a:ext uri="{28A0092B-C50C-407E-A947-70E740481C1C}">
                <a14:useLocalDpi xmlns:a14="http://schemas.microsoft.com/office/drawing/2010/main"/>
              </a:ext>
              <a:ext uri="{96DAC541-7B7A-43D3-8B79-37D633B846F1}">
                <asvg:svgBlip xmlns:asvg="http://schemas.microsoft.com/office/drawing/2016/SVG/main" r:embed="rId56"/>
              </a:ext>
            </a:extLst>
          </a:blip>
          <a:srcRect/>
          <a:stretch/>
        </p:blipFill>
        <p:spPr>
          <a:xfrm>
            <a:off x="478373" y="6355437"/>
            <a:ext cx="980589" cy="280168"/>
          </a:xfrm>
          <a:prstGeom prst="rect">
            <a:avLst/>
          </a:prstGeom>
        </p:spPr>
      </p:pic>
      <p:sp>
        <p:nvSpPr>
          <p:cNvPr id="2" name="Title Placeholder 1">
            <a:extLst>
              <a:ext uri="{FF2B5EF4-FFF2-40B4-BE49-F238E27FC236}">
                <a16:creationId xmlns:a16="http://schemas.microsoft.com/office/drawing/2014/main" id="{3D9BDB30-A827-7C46-A7B6-E25C62B40224}"/>
              </a:ext>
            </a:extLst>
          </p:cNvPr>
          <p:cNvSpPr>
            <a:spLocks noGrp="1"/>
          </p:cNvSpPr>
          <p:nvPr>
            <p:ph type="title"/>
          </p:nvPr>
        </p:nvSpPr>
        <p:spPr>
          <a:xfrm>
            <a:off x="548640" y="530352"/>
            <a:ext cx="11089323" cy="753889"/>
          </a:xfrm>
          <a:prstGeom prst="rect">
            <a:avLst/>
          </a:prstGeom>
        </p:spPr>
        <p:txBody>
          <a:bodyPr vert="horz" lIns="0" tIns="0" rIns="0" bIns="0" rtlCol="0" anchor="t" anchorCtr="0">
            <a:noAutofit/>
          </a:bodyPr>
          <a:lstStyle/>
          <a:p>
            <a:pPr lvl="0"/>
            <a:endParaRPr lang="en-US"/>
          </a:p>
        </p:txBody>
      </p:sp>
      <p:sp>
        <p:nvSpPr>
          <p:cNvPr id="3" name="Text Placeholder 2">
            <a:extLst>
              <a:ext uri="{FF2B5EF4-FFF2-40B4-BE49-F238E27FC236}">
                <a16:creationId xmlns:a16="http://schemas.microsoft.com/office/drawing/2014/main" id="{D618F93C-99A7-3249-8F96-D441C75B6275}"/>
              </a:ext>
            </a:extLst>
          </p:cNvPr>
          <p:cNvSpPr>
            <a:spLocks noGrp="1"/>
          </p:cNvSpPr>
          <p:nvPr>
            <p:ph type="body" idx="1"/>
          </p:nvPr>
        </p:nvSpPr>
        <p:spPr>
          <a:xfrm>
            <a:off x="548640" y="1736920"/>
            <a:ext cx="11106785" cy="4292405"/>
          </a:xfrm>
          <a:prstGeom prst="rect">
            <a:avLst/>
          </a:prstGeom>
        </p:spPr>
        <p:txBody>
          <a:bodyPr vert="horz" lIns="0" tIns="0" rIns="0" bIns="0" rtlCol="0">
            <a:noAutofit/>
          </a:bodyPr>
          <a:lstStyle/>
          <a:p>
            <a:pPr lvl="0"/>
            <a:r>
              <a:rPr lang="en-US"/>
              <a:t>Click to edit Master</a:t>
            </a:r>
          </a:p>
          <a:p>
            <a:pPr lvl="1"/>
            <a:r>
              <a:rPr lang="en-US"/>
              <a:t>Second level</a:t>
            </a:r>
          </a:p>
          <a:p>
            <a:pPr lvl="2"/>
            <a:r>
              <a:rPr lang="en-US"/>
              <a:t>Third level</a:t>
            </a:r>
          </a:p>
          <a:p>
            <a:pPr lvl="3"/>
            <a:r>
              <a:rPr lang="en-US"/>
              <a:t>Fourth level</a:t>
            </a:r>
          </a:p>
          <a:p>
            <a:pPr lvl="4"/>
            <a:r>
              <a:rPr lang="en-US"/>
              <a:t>Fifth level</a:t>
            </a:r>
          </a:p>
          <a:p>
            <a:pPr lvl="5"/>
            <a:r>
              <a:rPr lang="en-US"/>
              <a:t>Sixth level</a:t>
            </a:r>
          </a:p>
          <a:p>
            <a:pPr lvl="6"/>
            <a:r>
              <a:rPr lang="en-US"/>
              <a:t>Seventh level</a:t>
            </a:r>
          </a:p>
          <a:p>
            <a:pPr lvl="7"/>
            <a:r>
              <a:rPr lang="en-US"/>
              <a:t>Eighth level</a:t>
            </a:r>
          </a:p>
          <a:p>
            <a:pPr lvl="8"/>
            <a:r>
              <a:rPr lang="en-US"/>
              <a:t>Ninth level</a:t>
            </a:r>
          </a:p>
        </p:txBody>
      </p:sp>
      <p:sp>
        <p:nvSpPr>
          <p:cNvPr id="4" name="Slide Number Placeholder 5">
            <a:extLst>
              <a:ext uri="{FF2B5EF4-FFF2-40B4-BE49-F238E27FC236}">
                <a16:creationId xmlns:a16="http://schemas.microsoft.com/office/drawing/2014/main" id="{55D9431A-535C-126F-A14B-68FD458A7A50}"/>
              </a:ext>
            </a:extLst>
          </p:cNvPr>
          <p:cNvSpPr txBox="1">
            <a:spLocks/>
          </p:cNvSpPr>
          <p:nvPr userDrawn="1"/>
        </p:nvSpPr>
        <p:spPr>
          <a:xfrm>
            <a:off x="11057990" y="6413253"/>
            <a:ext cx="578385" cy="228600"/>
          </a:xfrm>
          <a:prstGeom prst="rect">
            <a:avLst/>
          </a:prstGeom>
        </p:spPr>
        <p:txBody>
          <a:bodyPr lIns="0" rIns="0"/>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ea typeface="+mn-ea"/>
                <a:cs typeface="+mn-cs"/>
              </a:rPr>
              <a:pPr algn="r"/>
              <a:t>‹#›</a:t>
            </a:fld>
            <a:endParaRPr lang="en-US" sz="800" b="0" kern="1200">
              <a:solidFill>
                <a:schemeClr val="bg1"/>
              </a:solidFill>
              <a:ea typeface="+mn-ea"/>
              <a:cs typeface="+mn-cs"/>
            </a:endParaRPr>
          </a:p>
        </p:txBody>
      </p:sp>
    </p:spTree>
    <p:extLst>
      <p:ext uri="{BB962C8B-B14F-4D97-AF65-F5344CB8AC3E}">
        <p14:creationId xmlns:p14="http://schemas.microsoft.com/office/powerpoint/2010/main" val="292190733"/>
      </p:ext>
    </p:extLst>
  </p:cSld>
  <p:clrMap bg1="lt1" tx1="dk1" bg2="lt2" tx2="dk2" accent1="accent1" accent2="accent2" accent3="accent3" accent4="accent4" accent5="accent5" accent6="accent6" hlink="hlink" folHlink="folHlink"/>
  <p:sldLayoutIdLst>
    <p:sldLayoutId id="2147485115" r:id="rId1"/>
    <p:sldLayoutId id="2147485239" r:id="rId2"/>
    <p:sldLayoutId id="2147485192" r:id="rId3"/>
    <p:sldLayoutId id="2147485240" r:id="rId4"/>
    <p:sldLayoutId id="2147485194" r:id="rId5"/>
    <p:sldLayoutId id="2147485241" r:id="rId6"/>
    <p:sldLayoutId id="2147485117" r:id="rId7"/>
    <p:sldLayoutId id="2147485242" r:id="rId8"/>
    <p:sldLayoutId id="2147485238" r:id="rId9"/>
    <p:sldLayoutId id="2147485243" r:id="rId10"/>
    <p:sldLayoutId id="2147485128" r:id="rId11"/>
    <p:sldLayoutId id="2147485129" r:id="rId12"/>
    <p:sldLayoutId id="2147485159" r:id="rId13"/>
    <p:sldLayoutId id="2147485130" r:id="rId14"/>
    <p:sldLayoutId id="2147485160" r:id="rId15"/>
    <p:sldLayoutId id="2147485235" r:id="rId16"/>
    <p:sldLayoutId id="2147485236" r:id="rId17"/>
    <p:sldLayoutId id="2147485237" r:id="rId18"/>
    <p:sldLayoutId id="2147485119" r:id="rId19"/>
    <p:sldLayoutId id="2147485120" r:id="rId20"/>
    <p:sldLayoutId id="2147485121" r:id="rId21"/>
    <p:sldLayoutId id="2147485122" r:id="rId22"/>
    <p:sldLayoutId id="2147485123" r:id="rId23"/>
    <p:sldLayoutId id="2147485202" r:id="rId24"/>
    <p:sldLayoutId id="2147485124" r:id="rId25"/>
    <p:sldLayoutId id="2147485125" r:id="rId26"/>
    <p:sldLayoutId id="2147485203" r:id="rId27"/>
    <p:sldLayoutId id="2147485126" r:id="rId28"/>
    <p:sldLayoutId id="2147485139" r:id="rId29"/>
    <p:sldLayoutId id="2147485138" r:id="rId30"/>
    <p:sldLayoutId id="2147485134" r:id="rId31"/>
    <p:sldLayoutId id="2147485135" r:id="rId32"/>
    <p:sldLayoutId id="2147485136" r:id="rId33"/>
    <p:sldLayoutId id="2147485137" r:id="rId34"/>
    <p:sldLayoutId id="2147485173" r:id="rId35"/>
    <p:sldLayoutId id="2147485177" r:id="rId36"/>
    <p:sldLayoutId id="2147485141" r:id="rId37"/>
    <p:sldLayoutId id="2147485142" r:id="rId38"/>
    <p:sldLayoutId id="2147485143" r:id="rId39"/>
    <p:sldLayoutId id="2147485147" r:id="rId40"/>
    <p:sldLayoutId id="2147485145" r:id="rId41"/>
    <p:sldLayoutId id="2147485146" r:id="rId42"/>
    <p:sldLayoutId id="2147485148" r:id="rId43"/>
    <p:sldLayoutId id="2147485149" r:id="rId44"/>
    <p:sldLayoutId id="2147485150" r:id="rId45"/>
    <p:sldLayoutId id="2147485151" r:id="rId46"/>
    <p:sldLayoutId id="2147485152" r:id="rId47"/>
    <p:sldLayoutId id="2147485153" r:id="rId48"/>
    <p:sldLayoutId id="2147485154" r:id="rId49"/>
    <p:sldLayoutId id="2147485199" r:id="rId50"/>
    <p:sldLayoutId id="2147485155" r:id="rId51"/>
    <p:sldLayoutId id="2147485156" r:id="rId52"/>
    <p:sldLayoutId id="2147485244" r:id="rId53"/>
  </p:sldLayoutIdLst>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hf sldNum="0" hdr="0" ftr="0" dt="0"/>
  <p:txStyles>
    <p:titleStyle>
      <a:lvl1pPr marL="0" algn="l" defTabSz="914400" rtl="0" eaLnBrk="1" latinLnBrk="0" hangingPunct="1">
        <a:lnSpc>
          <a:spcPct val="85000"/>
        </a:lnSpc>
        <a:spcBef>
          <a:spcPct val="0"/>
        </a:spcBef>
        <a:buNone/>
        <a:tabLst>
          <a:tab pos="398463" algn="l"/>
        </a:tabLst>
        <a:defRPr lang="en-US" sz="4000" b="1" i="0" kern="1200" spc="0" baseline="0" dirty="0">
          <a:solidFill>
            <a:schemeClr val="bg1"/>
          </a:solidFill>
          <a:latin typeface="+mj-lt"/>
          <a:ea typeface="+mj-ea"/>
          <a:cs typeface="ServiceNow Sans Display Bold" panose="020B0504040101010104" pitchFamily="34" charset="77"/>
        </a:defRPr>
      </a:lvl1pPr>
    </p:titleStyle>
    <p:bodyStyle>
      <a:lvl1pPr marL="0" indent="0" algn="l" defTabSz="914400" rtl="0" eaLnBrk="1" latinLnBrk="0" hangingPunct="1">
        <a:lnSpc>
          <a:spcPct val="100000"/>
        </a:lnSpc>
        <a:spcBef>
          <a:spcPts val="0"/>
        </a:spcBef>
        <a:spcAft>
          <a:spcPts val="1000"/>
        </a:spcAft>
        <a:buFont typeface="ServiceNow Sans Light" panose="020B0404040101010104" pitchFamily="34" charset="0"/>
        <a:buChar char="​"/>
        <a:defRPr lang="en-US" sz="1800" b="0" i="0" kern="1200" spc="0" baseline="0" dirty="0">
          <a:solidFill>
            <a:schemeClr val="bg1"/>
          </a:solidFill>
          <a:latin typeface="+mn-lt"/>
          <a:ea typeface="+mn-ea"/>
          <a:cs typeface="ServiceNow Sans Light" panose="020B0404040101010104" pitchFamily="34" charset="77"/>
        </a:defRPr>
      </a:lvl1pPr>
      <a:lvl2pPr marL="182880" indent="-182880" algn="l" defTabSz="914400" rtl="0" eaLnBrk="1" latinLnBrk="0" hangingPunct="1">
        <a:lnSpc>
          <a:spcPct val="100000"/>
        </a:lnSpc>
        <a:spcBef>
          <a:spcPts val="0"/>
        </a:spcBef>
        <a:spcAft>
          <a:spcPts val="1000"/>
        </a:spcAft>
        <a:buSzPct val="110000"/>
        <a:buFont typeface="ServiceNow Sans Light" panose="020B0404040101010104" pitchFamily="34" charset="0"/>
        <a:buChar char="•"/>
        <a:defRPr sz="1600" b="0" i="0" kern="1200" spc="0" baseline="0">
          <a:solidFill>
            <a:schemeClr val="bg1"/>
          </a:solidFill>
          <a:latin typeface="+mn-lt"/>
          <a:ea typeface="+mn-ea"/>
          <a:cs typeface="ServiceNow Sans Light" panose="020B0404040101010104" pitchFamily="34" charset="77"/>
        </a:defRPr>
      </a:lvl2pPr>
      <a:lvl3pPr marL="365760" indent="-182880" algn="l" defTabSz="914400" rtl="0" eaLnBrk="1" latinLnBrk="0" hangingPunct="1">
        <a:lnSpc>
          <a:spcPct val="100000"/>
        </a:lnSpc>
        <a:spcBef>
          <a:spcPts val="0"/>
        </a:spcBef>
        <a:spcAft>
          <a:spcPts val="1000"/>
        </a:spcAft>
        <a:buSzPct val="110000"/>
        <a:buFont typeface="ServiceNow Sans Light" panose="020B0404040101010104" pitchFamily="34" charset="0"/>
        <a:buChar char="•"/>
        <a:defRPr sz="1400" b="0" i="0" kern="1200" spc="0" baseline="0">
          <a:solidFill>
            <a:schemeClr val="bg1"/>
          </a:solidFill>
          <a:latin typeface="+mn-lt"/>
          <a:ea typeface="+mn-ea"/>
          <a:cs typeface="ServiceNow Sans Light" panose="020B0404040101010104" pitchFamily="34" charset="77"/>
        </a:defRPr>
      </a:lvl3pPr>
      <a:lvl4pPr marL="548640" marR="0" indent="-182880" algn="l" defTabSz="914400" rtl="0" eaLnBrk="1" fontAlgn="auto" latinLnBrk="0" hangingPunct="1">
        <a:lnSpc>
          <a:spcPct val="100000"/>
        </a:lnSpc>
        <a:spcBef>
          <a:spcPts val="0"/>
        </a:spcBef>
        <a:spcAft>
          <a:spcPts val="1000"/>
        </a:spcAft>
        <a:buClrTx/>
        <a:buSzPct val="110000"/>
        <a:buFont typeface="ServiceNow Sans Light" panose="020B0404040101010104" pitchFamily="34" charset="0"/>
        <a:buChar char="•"/>
        <a:tabLst/>
        <a:defRPr lang="en-US" sz="1400" b="0" i="0" kern="1200" spc="0" baseline="0" dirty="0">
          <a:solidFill>
            <a:schemeClr val="bg1"/>
          </a:solidFill>
          <a:latin typeface="+mn-lt"/>
          <a:ea typeface="+mn-ea"/>
          <a:cs typeface="ServiceNow Sans Medium" panose="020B0704040101010104" pitchFamily="34" charset="0"/>
        </a:defRPr>
      </a:lvl4pPr>
      <a:lvl5pPr marL="731520" indent="-182880" algn="l" defTabSz="914400" rtl="0" eaLnBrk="1" latinLnBrk="0" hangingPunct="1">
        <a:lnSpc>
          <a:spcPct val="100000"/>
        </a:lnSpc>
        <a:spcBef>
          <a:spcPts val="0"/>
        </a:spcBef>
        <a:spcAft>
          <a:spcPts val="1000"/>
        </a:spcAft>
        <a:buSzPct val="110000"/>
        <a:buFont typeface="ServiceNow Sans Light" panose="020B0404040101010104" pitchFamily="34" charset="0"/>
        <a:buChar char="•"/>
        <a:defRPr sz="1400" b="0" i="0" kern="1200" spc="0" baseline="0">
          <a:solidFill>
            <a:schemeClr val="bg1"/>
          </a:solidFill>
          <a:latin typeface="+mn-lt"/>
          <a:ea typeface="+mn-ea"/>
          <a:cs typeface="ServiceNow Sans Medium" panose="020B0704040101010104" pitchFamily="34" charset="0"/>
        </a:defRPr>
      </a:lvl5pPr>
      <a:lvl6pPr marL="731520" indent="-182880" algn="l" defTabSz="914400" rtl="0" eaLnBrk="1" latinLnBrk="0" hangingPunct="1">
        <a:lnSpc>
          <a:spcPct val="100000"/>
        </a:lnSpc>
        <a:spcBef>
          <a:spcPts val="0"/>
        </a:spcBef>
        <a:spcAft>
          <a:spcPts val="1000"/>
        </a:spcAft>
        <a:buSzPct val="110000"/>
        <a:buFont typeface="ServiceNow Sans Light" panose="020B0404040101010104" pitchFamily="34" charset="0"/>
        <a:buChar char="•"/>
        <a:defRPr sz="1400" b="0" i="0" kern="1200">
          <a:solidFill>
            <a:schemeClr val="bg1"/>
          </a:solidFill>
          <a:latin typeface="+mn-lt"/>
          <a:ea typeface="+mn-ea"/>
          <a:cs typeface="ServiceNow Sans Display Bold" panose="020B0504040101010104" pitchFamily="34" charset="77"/>
        </a:defRPr>
      </a:lvl6pPr>
      <a:lvl7pPr marL="731520" indent="-182880" algn="l" defTabSz="914400" rtl="0" eaLnBrk="1" latinLnBrk="0" hangingPunct="1">
        <a:lnSpc>
          <a:spcPct val="100000"/>
        </a:lnSpc>
        <a:spcBef>
          <a:spcPts val="0"/>
        </a:spcBef>
        <a:spcAft>
          <a:spcPts val="1000"/>
        </a:spcAft>
        <a:buSzPct val="110000"/>
        <a:buFont typeface="ServiceNow Sans Light" panose="020B0404040101010104" pitchFamily="34" charset="0"/>
        <a:buChar char="•"/>
        <a:defRPr sz="1400" kern="1200">
          <a:solidFill>
            <a:schemeClr val="bg1"/>
          </a:solidFill>
          <a:latin typeface="+mn-lt"/>
          <a:ea typeface="+mn-ea"/>
          <a:cs typeface="+mn-cs"/>
        </a:defRPr>
      </a:lvl7pPr>
      <a:lvl8pPr marL="731520" indent="-182880" algn="l" defTabSz="914400" rtl="0" eaLnBrk="1" latinLnBrk="0" hangingPunct="1">
        <a:lnSpc>
          <a:spcPct val="100000"/>
        </a:lnSpc>
        <a:spcBef>
          <a:spcPts val="0"/>
        </a:spcBef>
        <a:spcAft>
          <a:spcPts val="1000"/>
        </a:spcAft>
        <a:buSzPct val="110000"/>
        <a:buFont typeface="ServiceNow Sans Light" panose="020B0404040101010104" pitchFamily="34" charset="0"/>
        <a:buChar char="•"/>
        <a:defRPr sz="1400" kern="1200">
          <a:solidFill>
            <a:schemeClr val="bg1"/>
          </a:solidFill>
          <a:latin typeface="+mn-lt"/>
          <a:ea typeface="+mn-ea"/>
          <a:cs typeface="+mn-cs"/>
        </a:defRPr>
      </a:lvl8pPr>
      <a:lvl9pPr marL="731520" marR="0" indent="-182880" algn="l" defTabSz="914400" rtl="0" eaLnBrk="1" fontAlgn="auto" latinLnBrk="0" hangingPunct="1">
        <a:lnSpc>
          <a:spcPct val="100000"/>
        </a:lnSpc>
        <a:spcBef>
          <a:spcPts val="0"/>
        </a:spcBef>
        <a:spcAft>
          <a:spcPts val="1000"/>
        </a:spcAft>
        <a:buClrTx/>
        <a:buSzPct val="110000"/>
        <a:buFont typeface="ServiceNow Sans Light" panose="020B0404040101010104" pitchFamily="34" charset="0"/>
        <a:buChar char="•"/>
        <a:tabLst/>
        <a:defRPr sz="1400" kern="1200">
          <a:solidFill>
            <a:schemeClr val="bg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46" userDrawn="1">
          <p15:clr>
            <a:srgbClr val="F26B43"/>
          </p15:clr>
        </p15:guide>
        <p15:guide id="2" pos="7330" userDrawn="1">
          <p15:clr>
            <a:srgbClr val="F26B43"/>
          </p15:clr>
        </p15:guide>
        <p15:guide id="3" pos="815" userDrawn="1">
          <p15:clr>
            <a:srgbClr val="F26B43"/>
          </p15:clr>
        </p15:guide>
        <p15:guide id="5" pos="935" userDrawn="1">
          <p15:clr>
            <a:srgbClr val="F26B43"/>
          </p15:clr>
        </p15:guide>
        <p15:guide id="6" pos="1415" userDrawn="1">
          <p15:clr>
            <a:srgbClr val="F26B43"/>
          </p15:clr>
        </p15:guide>
        <p15:guide id="7" pos="1535" userDrawn="1">
          <p15:clr>
            <a:srgbClr val="F26B43"/>
          </p15:clr>
        </p15:guide>
        <p15:guide id="10" pos="2004" userDrawn="1">
          <p15:clr>
            <a:srgbClr val="F26B43"/>
          </p15:clr>
        </p15:guide>
        <p15:guide id="11" pos="2121" userDrawn="1">
          <p15:clr>
            <a:srgbClr val="F26B43"/>
          </p15:clr>
        </p15:guide>
        <p15:guide id="12" orient="horz" pos="690" userDrawn="1">
          <p15:clr>
            <a:srgbClr val="F26B43"/>
          </p15:clr>
        </p15:guide>
        <p15:guide id="13" orient="horz" pos="788" userDrawn="1">
          <p15:clr>
            <a:srgbClr val="F26B43"/>
          </p15:clr>
        </p15:guide>
        <p15:guide id="14" orient="horz" pos="346" userDrawn="1">
          <p15:clr>
            <a:srgbClr val="F26B43"/>
          </p15:clr>
        </p15:guide>
        <p15:guide id="15" orient="horz" pos="1128" userDrawn="1">
          <p15:clr>
            <a:srgbClr val="F26B43"/>
          </p15:clr>
        </p15:guide>
        <p15:guide id="16" orient="horz" pos="1232" userDrawn="1">
          <p15:clr>
            <a:srgbClr val="F26B43"/>
          </p15:clr>
        </p15:guide>
        <p15:guide id="17" orient="horz" pos="1577" userDrawn="1">
          <p15:clr>
            <a:srgbClr val="F26B43"/>
          </p15:clr>
        </p15:guide>
        <p15:guide id="18" orient="horz" pos="1680" userDrawn="1">
          <p15:clr>
            <a:srgbClr val="F26B43"/>
          </p15:clr>
        </p15:guide>
        <p15:guide id="19" orient="horz" pos="4242" userDrawn="1">
          <p15:clr>
            <a:srgbClr val="F26B43"/>
          </p15:clr>
        </p15:guide>
        <p15:guide id="20" pos="2591" userDrawn="1">
          <p15:clr>
            <a:srgbClr val="F26B43"/>
          </p15:clr>
        </p15:guide>
        <p15:guide id="22" pos="2714" userDrawn="1">
          <p15:clr>
            <a:srgbClr val="F26B43"/>
          </p15:clr>
        </p15:guide>
        <p15:guide id="24" pos="3184" userDrawn="1">
          <p15:clr>
            <a:srgbClr val="F26B43"/>
          </p15:clr>
        </p15:guide>
        <p15:guide id="25" pos="3310" userDrawn="1">
          <p15:clr>
            <a:srgbClr val="F26B43"/>
          </p15:clr>
        </p15:guide>
        <p15:guide id="26" pos="3785" userDrawn="1">
          <p15:clr>
            <a:srgbClr val="F26B43"/>
          </p15:clr>
        </p15:guide>
        <p15:guide id="27" pos="3898" userDrawn="1">
          <p15:clr>
            <a:srgbClr val="F26B43"/>
          </p15:clr>
        </p15:guide>
        <p15:guide id="28" pos="4369" userDrawn="1">
          <p15:clr>
            <a:srgbClr val="F26B43"/>
          </p15:clr>
        </p15:guide>
        <p15:guide id="29" pos="4490" userDrawn="1">
          <p15:clr>
            <a:srgbClr val="F26B43"/>
          </p15:clr>
        </p15:guide>
        <p15:guide id="30" pos="4965" userDrawn="1">
          <p15:clr>
            <a:srgbClr val="F26B43"/>
          </p15:clr>
        </p15:guide>
        <p15:guide id="31" pos="5079" userDrawn="1">
          <p15:clr>
            <a:srgbClr val="F26B43"/>
          </p15:clr>
        </p15:guide>
        <p15:guide id="34" pos="5557" userDrawn="1">
          <p15:clr>
            <a:srgbClr val="F26B43"/>
          </p15:clr>
        </p15:guide>
        <p15:guide id="35" pos="5671" userDrawn="1">
          <p15:clr>
            <a:srgbClr val="F26B43"/>
          </p15:clr>
        </p15:guide>
        <p15:guide id="36" pos="6145" userDrawn="1">
          <p15:clr>
            <a:srgbClr val="F26B43"/>
          </p15:clr>
        </p15:guide>
        <p15:guide id="37" pos="6263" userDrawn="1">
          <p15:clr>
            <a:srgbClr val="F26B43"/>
          </p15:clr>
        </p15:guide>
        <p15:guide id="38" pos="6738" userDrawn="1">
          <p15:clr>
            <a:srgbClr val="F26B43"/>
          </p15:clr>
        </p15:guide>
        <p15:guide id="39" pos="6855" userDrawn="1">
          <p15:clr>
            <a:srgbClr val="F26B43"/>
          </p15:clr>
        </p15:guide>
        <p15:guide id="41" orient="horz" pos="2024" userDrawn="1">
          <p15:clr>
            <a:srgbClr val="F26B43"/>
          </p15:clr>
        </p15:guide>
        <p15:guide id="42" orient="horz" pos="2124" userDrawn="1">
          <p15:clr>
            <a:srgbClr val="F26B43"/>
          </p15:clr>
        </p15:guide>
        <p15:guide id="43" orient="horz" pos="2468" userDrawn="1">
          <p15:clr>
            <a:srgbClr val="F26B43"/>
          </p15:clr>
        </p15:guide>
        <p15:guide id="44" orient="horz" pos="2566" userDrawn="1">
          <p15:clr>
            <a:srgbClr val="F26B43"/>
          </p15:clr>
        </p15:guide>
        <p15:guide id="45" orient="horz" pos="2912" userDrawn="1">
          <p15:clr>
            <a:srgbClr val="F26B43"/>
          </p15:clr>
        </p15:guide>
        <p15:guide id="46" orient="horz" pos="3010" userDrawn="1">
          <p15:clr>
            <a:srgbClr val="F26B43"/>
          </p15:clr>
        </p15:guide>
        <p15:guide id="47" orient="horz" pos="3356" userDrawn="1">
          <p15:clr>
            <a:srgbClr val="F26B43"/>
          </p15:clr>
        </p15:guide>
        <p15:guide id="48" orient="horz" pos="3453" userDrawn="1">
          <p15:clr>
            <a:srgbClr val="F26B43"/>
          </p15:clr>
        </p15:guide>
        <p15:guide id="49" orient="horz" pos="3798" userDrawn="1">
          <p15:clr>
            <a:srgbClr val="F26B43"/>
          </p15:clr>
        </p15:guide>
        <p15:guide id="50" orient="horz" pos="389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hyperlink" Target="https://brandcenter.servicenow.com/guidelines/how-we-look/color.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2.sv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8.jpeg"/><Relationship Id="rId1" Type="http://schemas.openxmlformats.org/officeDocument/2006/relationships/slideLayout" Target="../slideLayouts/slideLayout21.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hyperlink" Target="https://www.servicenow.com/" TargetMode="Externa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2" Type="http://schemas.openxmlformats.org/officeDocument/2006/relationships/hyperlink" Target="https://www.servicenow.com/" TargetMode="Externa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hyperlink" Target="https://www.servicenow.com/" TargetMode="Externa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hyperlink" Target="https://www.servicenow.com/" TargetMode="External"/><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hyperlink" Target="https://www.servicenow.com/" TargetMode="Externa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12.xml"/><Relationship Id="rId5" Type="http://schemas.openxmlformats.org/officeDocument/2006/relationships/hyperlink" Target="https://brandcenter.servicenow.com/guidelines/how-we-look/typography.html" TargetMode="Externa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9.png"/><Relationship Id="rId2" Type="http://schemas.openxmlformats.org/officeDocument/2006/relationships/image" Target="../media/image24.jpeg"/><Relationship Id="rId1" Type="http://schemas.openxmlformats.org/officeDocument/2006/relationships/slideLayout" Target="../slideLayouts/slideLayout11.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jpeg"/></Relationships>
</file>

<file path=ppt/slides/_rels/slide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1.xml"/><Relationship Id="rId4" Type="http://schemas.openxmlformats.org/officeDocument/2006/relationships/image" Target="../media/image3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153B10-23F8-1092-2376-DD7F1BD75F9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F21E344-6D23-31AF-0EA7-286435D6B06A}"/>
              </a:ext>
            </a:extLst>
          </p:cNvPr>
          <p:cNvSpPr>
            <a:spLocks noGrp="1"/>
          </p:cNvSpPr>
          <p:nvPr>
            <p:ph type="title"/>
          </p:nvPr>
        </p:nvSpPr>
        <p:spPr>
          <a:xfrm>
            <a:off x="548641" y="547688"/>
            <a:ext cx="11089323" cy="3589909"/>
          </a:xfrm>
        </p:spPr>
        <p:txBody>
          <a:bodyPr/>
          <a:lstStyle/>
          <a:p>
            <a:r>
              <a:rPr lang="en-US" dirty="0">
                <a:solidFill>
                  <a:schemeClr val="accent1"/>
                </a:solidFill>
              </a:rPr>
              <a:t>ServiceNow</a:t>
            </a:r>
            <a:br>
              <a:rPr lang="en-US" dirty="0"/>
            </a:br>
            <a:r>
              <a:rPr lang="en-US" dirty="0"/>
              <a:t>Corporate PowerPoint Template</a:t>
            </a:r>
          </a:p>
        </p:txBody>
      </p:sp>
      <p:sp>
        <p:nvSpPr>
          <p:cNvPr id="8" name="Text Placeholder 7">
            <a:extLst>
              <a:ext uri="{FF2B5EF4-FFF2-40B4-BE49-F238E27FC236}">
                <a16:creationId xmlns:a16="http://schemas.microsoft.com/office/drawing/2014/main" id="{8E768BBD-E805-8D51-2AAD-766207A027C2}"/>
              </a:ext>
            </a:extLst>
          </p:cNvPr>
          <p:cNvSpPr>
            <a:spLocks noGrp="1"/>
          </p:cNvSpPr>
          <p:nvPr>
            <p:ph type="body" sz="quarter" idx="10"/>
          </p:nvPr>
        </p:nvSpPr>
        <p:spPr>
          <a:xfrm>
            <a:off x="548641" y="4139184"/>
            <a:ext cx="6387148" cy="890577"/>
          </a:xfrm>
        </p:spPr>
        <p:txBody>
          <a:bodyPr/>
          <a:lstStyle/>
          <a:p>
            <a:r>
              <a:rPr lang="en-US" dirty="0"/>
              <a:t>July 2025 v1.1</a:t>
            </a:r>
          </a:p>
        </p:txBody>
      </p:sp>
    </p:spTree>
    <p:extLst>
      <p:ext uri="{BB962C8B-B14F-4D97-AF65-F5344CB8AC3E}">
        <p14:creationId xmlns:p14="http://schemas.microsoft.com/office/powerpoint/2010/main" val="72777819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8D866-54C7-272A-DC8C-B3B0DD5B77CF}"/>
            </a:ext>
          </a:extLst>
        </p:cNvPr>
        <p:cNvGrpSpPr/>
        <p:nvPr/>
      </p:nvGrpSpPr>
      <p:grpSpPr>
        <a:xfrm>
          <a:off x="0" y="0"/>
          <a:ext cx="0" cy="0"/>
          <a:chOff x="0" y="0"/>
          <a:chExt cx="0" cy="0"/>
        </a:xfrm>
      </p:grpSpPr>
      <p:grpSp>
        <p:nvGrpSpPr>
          <p:cNvPr id="27" name="Group 26">
            <a:extLst>
              <a:ext uri="{FF2B5EF4-FFF2-40B4-BE49-F238E27FC236}">
                <a16:creationId xmlns:a16="http://schemas.microsoft.com/office/drawing/2014/main" id="{12062370-A769-5746-C08A-27502D2F8CFA}"/>
              </a:ext>
            </a:extLst>
          </p:cNvPr>
          <p:cNvGrpSpPr/>
          <p:nvPr/>
        </p:nvGrpSpPr>
        <p:grpSpPr>
          <a:xfrm>
            <a:off x="4753598" y="2123887"/>
            <a:ext cx="2669814" cy="4320773"/>
            <a:chOff x="332699" y="366519"/>
            <a:chExt cx="2669814" cy="4320773"/>
          </a:xfrm>
        </p:grpSpPr>
        <p:pic>
          <p:nvPicPr>
            <p:cNvPr id="20" name="Picture 19">
              <a:extLst>
                <a:ext uri="{FF2B5EF4-FFF2-40B4-BE49-F238E27FC236}">
                  <a16:creationId xmlns:a16="http://schemas.microsoft.com/office/drawing/2014/main" id="{C03FC00F-EE7A-A1EA-5B5C-0055D677304D}"/>
                </a:ext>
              </a:extLst>
            </p:cNvPr>
            <p:cNvPicPr>
              <a:picLocks noChangeAspect="1"/>
            </p:cNvPicPr>
            <p:nvPr/>
          </p:nvPicPr>
          <p:blipFill>
            <a:blip r:embed="rId3">
              <a:alphaModFix amt="50000"/>
            </a:blip>
            <a:srcRect l="49" r="49"/>
            <a:stretch/>
          </p:blipFill>
          <p:spPr>
            <a:xfrm>
              <a:off x="332700" y="366519"/>
              <a:ext cx="2669813" cy="4312197"/>
            </a:xfrm>
            <a:prstGeom prst="roundRect">
              <a:avLst>
                <a:gd name="adj" fmla="val 958"/>
              </a:avLst>
            </a:prstGeom>
          </p:spPr>
        </p:pic>
        <p:pic>
          <p:nvPicPr>
            <p:cNvPr id="21" name="Picture 20">
              <a:extLst>
                <a:ext uri="{FF2B5EF4-FFF2-40B4-BE49-F238E27FC236}">
                  <a16:creationId xmlns:a16="http://schemas.microsoft.com/office/drawing/2014/main" id="{AB8646F5-D559-C7E1-7C83-D9B7E11673B9}"/>
                </a:ext>
              </a:extLst>
            </p:cNvPr>
            <p:cNvPicPr>
              <a:picLocks noChangeAspect="1"/>
            </p:cNvPicPr>
            <p:nvPr/>
          </p:nvPicPr>
          <p:blipFill>
            <a:blip r:embed="rId3"/>
            <a:srcRect t="9128" b="77076"/>
            <a:stretch>
              <a:fillRect/>
            </a:stretch>
          </p:blipFill>
          <p:spPr>
            <a:xfrm>
              <a:off x="332700" y="755468"/>
              <a:ext cx="2669813" cy="594361"/>
            </a:xfrm>
            <a:prstGeom prst="rect">
              <a:avLst/>
            </a:prstGeom>
          </p:spPr>
        </p:pic>
        <p:sp>
          <p:nvSpPr>
            <p:cNvPr id="22" name="Rectangle 21">
              <a:extLst>
                <a:ext uri="{FF2B5EF4-FFF2-40B4-BE49-F238E27FC236}">
                  <a16:creationId xmlns:a16="http://schemas.microsoft.com/office/drawing/2014/main" id="{AC0B15BB-D1CD-AD58-01BE-4553E7AF5DE1}"/>
                </a:ext>
                <a:ext uri="{C183D7F6-B498-43B3-948B-1728B52AA6E4}">
                  <adec:decorative xmlns:adec="http://schemas.microsoft.com/office/drawing/2017/decorative" val="1"/>
                </a:ext>
              </a:extLst>
            </p:cNvPr>
            <p:cNvSpPr/>
            <p:nvPr/>
          </p:nvSpPr>
          <p:spPr>
            <a:xfrm flipH="1">
              <a:off x="332700" y="755468"/>
              <a:ext cx="2669813" cy="594361"/>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p>
          </p:txBody>
        </p:sp>
        <p:pic>
          <p:nvPicPr>
            <p:cNvPr id="24" name="Picture 23">
              <a:extLst>
                <a:ext uri="{FF2B5EF4-FFF2-40B4-BE49-F238E27FC236}">
                  <a16:creationId xmlns:a16="http://schemas.microsoft.com/office/drawing/2014/main" id="{F849219B-EF9B-9F4C-E8BE-AFB67D3B4AD3}"/>
                </a:ext>
              </a:extLst>
            </p:cNvPr>
            <p:cNvPicPr>
              <a:picLocks noChangeAspect="1"/>
            </p:cNvPicPr>
            <p:nvPr/>
          </p:nvPicPr>
          <p:blipFill>
            <a:blip r:embed="rId3"/>
            <a:srcRect t="54154" r="52932" b="15269"/>
            <a:stretch>
              <a:fillRect/>
            </a:stretch>
          </p:blipFill>
          <p:spPr>
            <a:xfrm>
              <a:off x="332701" y="2699545"/>
              <a:ext cx="1256614" cy="1317284"/>
            </a:xfrm>
            <a:prstGeom prst="rect">
              <a:avLst/>
            </a:prstGeom>
          </p:spPr>
        </p:pic>
        <p:sp>
          <p:nvSpPr>
            <p:cNvPr id="25" name="Rectangle 24">
              <a:extLst>
                <a:ext uri="{FF2B5EF4-FFF2-40B4-BE49-F238E27FC236}">
                  <a16:creationId xmlns:a16="http://schemas.microsoft.com/office/drawing/2014/main" id="{02731A11-50DB-8EAA-6A50-6550690AEF07}"/>
                </a:ext>
                <a:ext uri="{C183D7F6-B498-43B3-948B-1728B52AA6E4}">
                  <adec:decorative xmlns:adec="http://schemas.microsoft.com/office/drawing/2017/decorative" val="1"/>
                </a:ext>
              </a:extLst>
            </p:cNvPr>
            <p:cNvSpPr/>
            <p:nvPr/>
          </p:nvSpPr>
          <p:spPr>
            <a:xfrm flipH="1">
              <a:off x="332701" y="2705621"/>
              <a:ext cx="1256614" cy="1317284"/>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p>
          </p:txBody>
        </p:sp>
        <p:sp>
          <p:nvSpPr>
            <p:cNvPr id="26" name="Rectangle 25">
              <a:extLst>
                <a:ext uri="{FF2B5EF4-FFF2-40B4-BE49-F238E27FC236}">
                  <a16:creationId xmlns:a16="http://schemas.microsoft.com/office/drawing/2014/main" id="{824C13EC-8CE4-D311-C1D5-411AD81BA7E0}"/>
                </a:ext>
                <a:ext uri="{C183D7F6-B498-43B3-948B-1728B52AA6E4}">
                  <adec:decorative xmlns:adec="http://schemas.microsoft.com/office/drawing/2017/decorative" val="1"/>
                </a:ext>
              </a:extLst>
            </p:cNvPr>
            <p:cNvSpPr/>
            <p:nvPr/>
          </p:nvSpPr>
          <p:spPr>
            <a:xfrm flipH="1">
              <a:off x="332699" y="4051859"/>
              <a:ext cx="2669814" cy="635433"/>
            </a:xfrm>
            <a:prstGeom prst="rect">
              <a:avLst/>
            </a:prstGeom>
            <a:noFill/>
            <a:ln w="28575">
              <a:solidFill>
                <a:srgbClr val="FFBC39"/>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solidFill>
                  <a:srgbClr val="FF40FF"/>
                </a:solidFill>
              </a:endParaRPr>
            </a:p>
          </p:txBody>
        </p:sp>
      </p:grpSp>
      <p:sp>
        <p:nvSpPr>
          <p:cNvPr id="2" name="Title 1">
            <a:extLst>
              <a:ext uri="{FF2B5EF4-FFF2-40B4-BE49-F238E27FC236}">
                <a16:creationId xmlns:a16="http://schemas.microsoft.com/office/drawing/2014/main" id="{A67340C3-06C8-4728-9B94-FB2DCF75A62F}"/>
              </a:ext>
            </a:extLst>
          </p:cNvPr>
          <p:cNvSpPr>
            <a:spLocks noGrp="1"/>
          </p:cNvSpPr>
          <p:nvPr>
            <p:ph type="title"/>
          </p:nvPr>
        </p:nvSpPr>
        <p:spPr>
          <a:xfrm>
            <a:off x="548640" y="530352"/>
            <a:ext cx="11082973" cy="594360"/>
          </a:xfrm>
        </p:spPr>
        <p:txBody>
          <a:bodyPr/>
          <a:lstStyle/>
          <a:p>
            <a:r>
              <a:rPr lang="en-US"/>
              <a:t>Using PowerPoint color chips</a:t>
            </a:r>
          </a:p>
        </p:txBody>
      </p:sp>
      <p:sp>
        <p:nvSpPr>
          <p:cNvPr id="18" name="Subtitle 17">
            <a:extLst>
              <a:ext uri="{FF2B5EF4-FFF2-40B4-BE49-F238E27FC236}">
                <a16:creationId xmlns:a16="http://schemas.microsoft.com/office/drawing/2014/main" id="{0436DFF6-DECB-8BC5-F382-D5D9965A5064}"/>
              </a:ext>
            </a:extLst>
          </p:cNvPr>
          <p:cNvSpPr>
            <a:spLocks noGrp="1"/>
          </p:cNvSpPr>
          <p:nvPr>
            <p:ph type="subTitle" idx="1"/>
          </p:nvPr>
        </p:nvSpPr>
        <p:spPr>
          <a:xfrm>
            <a:off x="548639" y="1097280"/>
            <a:ext cx="11091545" cy="696849"/>
          </a:xfrm>
        </p:spPr>
        <p:txBody>
          <a:bodyPr/>
          <a:lstStyle/>
          <a:p>
            <a:r>
              <a:rPr lang="en-US"/>
              <a:t>Looking for more guidance? </a:t>
            </a:r>
            <a:r>
              <a:rPr lang="en-US">
                <a:hlinkClick r:id="rId4"/>
              </a:rPr>
              <a:t>Visit the brand site</a:t>
            </a:r>
            <a:endParaRPr lang="en-US"/>
          </a:p>
        </p:txBody>
      </p:sp>
      <p:sp>
        <p:nvSpPr>
          <p:cNvPr id="11" name="TextBox 10">
            <a:extLst>
              <a:ext uri="{FF2B5EF4-FFF2-40B4-BE49-F238E27FC236}">
                <a16:creationId xmlns:a16="http://schemas.microsoft.com/office/drawing/2014/main" id="{C7EF063E-DFDA-18BA-F1F6-3EF612578DB2}"/>
              </a:ext>
            </a:extLst>
          </p:cNvPr>
          <p:cNvSpPr txBox="1"/>
          <p:nvPr/>
        </p:nvSpPr>
        <p:spPr>
          <a:xfrm>
            <a:off x="549275" y="2016424"/>
            <a:ext cx="3563938" cy="1753557"/>
          </a:xfrm>
          <a:prstGeom prst="rect">
            <a:avLst/>
          </a:prstGeom>
          <a:noFill/>
        </p:spPr>
        <p:txBody>
          <a:bodyPr wrap="square">
            <a:spAutoFit/>
          </a:bodyPr>
          <a:lstStyle/>
          <a:p>
            <a:pPr algn="r"/>
            <a:r>
              <a:rPr lang="en-US">
                <a:solidFill>
                  <a:schemeClr val="bg1"/>
                </a:solidFill>
              </a:rPr>
              <a:t>Theme Colors are created from the brand color palette and in a specific order. This has many benefits, like generating more easily read data visualizations like charts and graphs.</a:t>
            </a:r>
          </a:p>
        </p:txBody>
      </p:sp>
      <p:sp>
        <p:nvSpPr>
          <p:cNvPr id="13" name="TextBox 12">
            <a:extLst>
              <a:ext uri="{FF2B5EF4-FFF2-40B4-BE49-F238E27FC236}">
                <a16:creationId xmlns:a16="http://schemas.microsoft.com/office/drawing/2014/main" id="{3DCA4C32-6E8E-407E-A914-278B802E3FD1}"/>
              </a:ext>
            </a:extLst>
          </p:cNvPr>
          <p:cNvSpPr txBox="1"/>
          <p:nvPr/>
        </p:nvSpPr>
        <p:spPr>
          <a:xfrm>
            <a:off x="946177" y="4222286"/>
            <a:ext cx="3167036" cy="646074"/>
          </a:xfrm>
          <a:prstGeom prst="rect">
            <a:avLst/>
          </a:prstGeom>
          <a:noFill/>
        </p:spPr>
        <p:txBody>
          <a:bodyPr wrap="square">
            <a:spAutoFit/>
          </a:bodyPr>
          <a:lstStyle/>
          <a:p>
            <a:pPr algn="r">
              <a:spcAft>
                <a:spcPts val="600"/>
              </a:spcAft>
            </a:pPr>
            <a:r>
              <a:rPr lang="en-US">
                <a:solidFill>
                  <a:schemeClr val="bg1"/>
                </a:solidFill>
              </a:rPr>
              <a:t>Custom Colors are the full brand color palette.</a:t>
            </a:r>
            <a:endParaRPr lang="en-US" sz="1400">
              <a:solidFill>
                <a:schemeClr val="bg1"/>
              </a:solidFill>
            </a:endParaRPr>
          </a:p>
        </p:txBody>
      </p:sp>
      <p:sp>
        <p:nvSpPr>
          <p:cNvPr id="12" name="TextBox 11">
            <a:extLst>
              <a:ext uri="{FF2B5EF4-FFF2-40B4-BE49-F238E27FC236}">
                <a16:creationId xmlns:a16="http://schemas.microsoft.com/office/drawing/2014/main" id="{A8F4EEC2-A44E-0966-723D-CADB4A995244}"/>
              </a:ext>
            </a:extLst>
          </p:cNvPr>
          <p:cNvSpPr txBox="1"/>
          <p:nvPr/>
        </p:nvSpPr>
        <p:spPr>
          <a:xfrm>
            <a:off x="7968420" y="3123925"/>
            <a:ext cx="3471042" cy="1199816"/>
          </a:xfrm>
          <a:prstGeom prst="rect">
            <a:avLst/>
          </a:prstGeom>
          <a:noFill/>
        </p:spPr>
        <p:txBody>
          <a:bodyPr wrap="square">
            <a:spAutoFit/>
          </a:bodyPr>
          <a:lstStyle/>
          <a:p>
            <a:r>
              <a:rPr lang="en-US">
                <a:solidFill>
                  <a:schemeClr val="bg1"/>
                </a:solidFill>
              </a:rPr>
              <a:t>PowerPoint auto-generates tints and shades based on the primary theme colors. These are not in the brand palette.</a:t>
            </a:r>
          </a:p>
        </p:txBody>
      </p:sp>
      <p:sp>
        <p:nvSpPr>
          <p:cNvPr id="14" name="TextBox 13">
            <a:extLst>
              <a:ext uri="{FF2B5EF4-FFF2-40B4-BE49-F238E27FC236}">
                <a16:creationId xmlns:a16="http://schemas.microsoft.com/office/drawing/2014/main" id="{321AFB1D-2B09-6ED1-A38D-A9D0D148CD12}"/>
              </a:ext>
            </a:extLst>
          </p:cNvPr>
          <p:cNvSpPr txBox="1"/>
          <p:nvPr/>
        </p:nvSpPr>
        <p:spPr>
          <a:xfrm>
            <a:off x="7968418" y="5539421"/>
            <a:ext cx="3773739" cy="922945"/>
          </a:xfrm>
          <a:prstGeom prst="rect">
            <a:avLst/>
          </a:prstGeom>
          <a:noFill/>
        </p:spPr>
        <p:txBody>
          <a:bodyPr wrap="square">
            <a:spAutoFit/>
          </a:bodyPr>
          <a:lstStyle/>
          <a:p>
            <a:r>
              <a:rPr lang="en-US">
                <a:solidFill>
                  <a:schemeClr val="bg1"/>
                </a:solidFill>
              </a:rPr>
              <a:t>Standard Colors are default colors in PowerPoint and not generated from the brand palette.</a:t>
            </a:r>
          </a:p>
        </p:txBody>
      </p:sp>
      <p:sp>
        <p:nvSpPr>
          <p:cNvPr id="47" name="Rectangle 46">
            <a:extLst>
              <a:ext uri="{FF2B5EF4-FFF2-40B4-BE49-F238E27FC236}">
                <a16:creationId xmlns:a16="http://schemas.microsoft.com/office/drawing/2014/main" id="{299B21FB-CFD3-B5F1-DBD0-65D97F0953CE}"/>
              </a:ext>
              <a:ext uri="{C183D7F6-B498-43B3-948B-1728B52AA6E4}">
                <adec:decorative xmlns:adec="http://schemas.microsoft.com/office/drawing/2017/decorative" val="1"/>
              </a:ext>
            </a:extLst>
          </p:cNvPr>
          <p:cNvSpPr/>
          <p:nvPr/>
        </p:nvSpPr>
        <p:spPr>
          <a:xfrm flipH="1">
            <a:off x="4753598" y="3134731"/>
            <a:ext cx="2669814" cy="1136519"/>
          </a:xfrm>
          <a:prstGeom prst="rect">
            <a:avLst/>
          </a:prstGeom>
          <a:noFill/>
          <a:ln w="28575">
            <a:solidFill>
              <a:srgbClr val="FFBC39"/>
            </a:solidFill>
          </a:ln>
        </p:spPr>
        <p:style>
          <a:lnRef idx="2">
            <a:schemeClr val="accent1">
              <a:shade val="50000"/>
            </a:schemeClr>
          </a:lnRef>
          <a:fillRef idx="1">
            <a:schemeClr val="accent1"/>
          </a:fillRef>
          <a:effectRef idx="0">
            <a:schemeClr val="accent1"/>
          </a:effectRef>
          <a:fontRef idx="minor">
            <a:schemeClr val="lt1"/>
          </a:fontRef>
        </p:style>
        <p:txBody>
          <a:bodyPr lIns="182880" tIns="182880" rIns="182880" bIns="182880" rtlCol="0" anchor="ctr"/>
          <a:lstStyle/>
          <a:p>
            <a:endParaRPr lang="en-US">
              <a:solidFill>
                <a:srgbClr val="FF40FF"/>
              </a:solidFill>
            </a:endParaRPr>
          </a:p>
        </p:txBody>
      </p:sp>
      <p:cxnSp>
        <p:nvCxnSpPr>
          <p:cNvPr id="44" name="Straight Connector 43">
            <a:extLst>
              <a:ext uri="{FF2B5EF4-FFF2-40B4-BE49-F238E27FC236}">
                <a16:creationId xmlns:a16="http://schemas.microsoft.com/office/drawing/2014/main" id="{51DF0D9A-88DA-FE5E-95BF-13C7091698F9}"/>
              </a:ext>
              <a:ext uri="{C183D7F6-B498-43B3-948B-1728B52AA6E4}">
                <adec:decorative xmlns:adec="http://schemas.microsoft.com/office/drawing/2017/decorative" val="1"/>
              </a:ext>
            </a:extLst>
          </p:cNvPr>
          <p:cNvCxnSpPr>
            <a:cxnSpLocks/>
          </p:cNvCxnSpPr>
          <p:nvPr/>
        </p:nvCxnSpPr>
        <p:spPr>
          <a:xfrm flipH="1">
            <a:off x="5881761" y="4809943"/>
            <a:ext cx="2001063" cy="0"/>
          </a:xfrm>
          <a:prstGeom prst="line">
            <a:avLst/>
          </a:prstGeom>
          <a:ln w="9525">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E252615F-36A6-2604-DDB4-2830527C3C34}"/>
              </a:ext>
            </a:extLst>
          </p:cNvPr>
          <p:cNvSpPr txBox="1"/>
          <p:nvPr/>
        </p:nvSpPr>
        <p:spPr>
          <a:xfrm>
            <a:off x="7968420" y="4626613"/>
            <a:ext cx="2777006" cy="861774"/>
          </a:xfrm>
          <a:prstGeom prst="rect">
            <a:avLst/>
          </a:prstGeom>
          <a:noFill/>
        </p:spPr>
        <p:txBody>
          <a:bodyPr wrap="square">
            <a:spAutoFit/>
          </a:bodyPr>
          <a:lstStyle/>
          <a:p>
            <a:r>
              <a:rPr lang="en-US" sz="1800" b="1">
                <a:solidFill>
                  <a:srgbClr val="FFBC39"/>
                </a:solidFill>
                <a:latin typeface="+mj-lt"/>
              </a:rPr>
              <a:t>Negative or a warning</a:t>
            </a:r>
            <a:br>
              <a:rPr lang="en-US" sz="1600" b="1">
                <a:solidFill>
                  <a:srgbClr val="FFBC39"/>
                </a:solidFill>
                <a:latin typeface="+mj-lt"/>
              </a:rPr>
            </a:br>
            <a:r>
              <a:rPr lang="en-US" sz="1500">
                <a:solidFill>
                  <a:schemeClr val="bg1"/>
                </a:solidFill>
              </a:rPr>
              <a:t>#FFBC39</a:t>
            </a:r>
            <a:br>
              <a:rPr lang="en-US" sz="1500">
                <a:solidFill>
                  <a:schemeClr val="bg1"/>
                </a:solidFill>
              </a:rPr>
            </a:br>
            <a:r>
              <a:rPr lang="en-US" sz="1500">
                <a:solidFill>
                  <a:schemeClr val="bg1"/>
                </a:solidFill>
              </a:rPr>
              <a:t>RGB 255/188/57</a:t>
            </a:r>
            <a:endParaRPr lang="en-US" sz="1500" b="1">
              <a:solidFill>
                <a:srgbClr val="FFBC39"/>
              </a:solidFill>
              <a:latin typeface="+mj-lt"/>
            </a:endParaRPr>
          </a:p>
        </p:txBody>
      </p:sp>
      <p:grpSp>
        <p:nvGrpSpPr>
          <p:cNvPr id="4" name="Group 3">
            <a:extLst>
              <a:ext uri="{FF2B5EF4-FFF2-40B4-BE49-F238E27FC236}">
                <a16:creationId xmlns:a16="http://schemas.microsoft.com/office/drawing/2014/main" id="{7A14999D-ABF3-73BA-1FB9-33145BE4636E}"/>
              </a:ext>
            </a:extLst>
          </p:cNvPr>
          <p:cNvGrpSpPr/>
          <p:nvPr/>
        </p:nvGrpSpPr>
        <p:grpSpPr>
          <a:xfrm>
            <a:off x="4247065" y="4438441"/>
            <a:ext cx="242220" cy="242220"/>
            <a:chOff x="549973" y="5293518"/>
            <a:chExt cx="242220" cy="242220"/>
          </a:xfrm>
        </p:grpSpPr>
        <p:sp>
          <p:nvSpPr>
            <p:cNvPr id="15" name="Oval 14">
              <a:extLst>
                <a:ext uri="{FF2B5EF4-FFF2-40B4-BE49-F238E27FC236}">
                  <a16:creationId xmlns:a16="http://schemas.microsoft.com/office/drawing/2014/main" id="{A7B2A197-BAE2-3056-8F73-5C28C17695A5}"/>
                </a:ext>
              </a:extLst>
            </p:cNvPr>
            <p:cNvSpPr/>
            <p:nvPr/>
          </p:nvSpPr>
          <p:spPr>
            <a:xfrm>
              <a:off x="549973" y="5293518"/>
              <a:ext cx="242220" cy="2422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a:solidFill>
                  <a:schemeClr val="bg2"/>
                </a:solidFill>
              </a:endParaRPr>
            </a:p>
          </p:txBody>
        </p:sp>
        <p:sp>
          <p:nvSpPr>
            <p:cNvPr id="16" name="Freeform: Shape 378">
              <a:extLst>
                <a:ext uri="{FF2B5EF4-FFF2-40B4-BE49-F238E27FC236}">
                  <a16:creationId xmlns:a16="http://schemas.microsoft.com/office/drawing/2014/main" id="{527C08B2-9B8C-C1A0-CCC3-28205861693D}"/>
                </a:ext>
              </a:extLst>
            </p:cNvPr>
            <p:cNvSpPr>
              <a:spLocks noChangeAspect="1"/>
            </p:cNvSpPr>
            <p:nvPr/>
          </p:nvSpPr>
          <p:spPr>
            <a:xfrm>
              <a:off x="592613" y="5361118"/>
              <a:ext cx="156941" cy="107762"/>
            </a:xfrm>
            <a:custGeom>
              <a:avLst/>
              <a:gdLst>
                <a:gd name="connsiteX0" fmla="*/ 151967 w 440747"/>
                <a:gd name="connsiteY0" fmla="*/ 302635 h 302635"/>
                <a:gd name="connsiteX1" fmla="*/ 142442 w 440747"/>
                <a:gd name="connsiteY1" fmla="*/ 299172 h 302635"/>
                <a:gd name="connsiteX2" fmla="*/ 3897 w 440747"/>
                <a:gd name="connsiteY2" fmla="*/ 160626 h 302635"/>
                <a:gd name="connsiteX3" fmla="*/ 3897 w 440747"/>
                <a:gd name="connsiteY3" fmla="*/ 142442 h 302635"/>
                <a:gd name="connsiteX4" fmla="*/ 22081 w 440747"/>
                <a:gd name="connsiteY4" fmla="*/ 142442 h 302635"/>
                <a:gd name="connsiteX5" fmla="*/ 151101 w 440747"/>
                <a:gd name="connsiteY5" fmla="*/ 271463 h 302635"/>
                <a:gd name="connsiteX6" fmla="*/ 418667 w 440747"/>
                <a:gd name="connsiteY6" fmla="*/ 3897 h 302635"/>
                <a:gd name="connsiteX7" fmla="*/ 436851 w 440747"/>
                <a:gd name="connsiteY7" fmla="*/ 3897 h 302635"/>
                <a:gd name="connsiteX8" fmla="*/ 436851 w 440747"/>
                <a:gd name="connsiteY8" fmla="*/ 22081 h 302635"/>
                <a:gd name="connsiteX9" fmla="*/ 159760 w 440747"/>
                <a:gd name="connsiteY9" fmla="*/ 299172 h 302635"/>
                <a:gd name="connsiteX10" fmla="*/ 151967 w 440747"/>
                <a:gd name="connsiteY10" fmla="*/ 302635 h 30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0747" h="302635">
                  <a:moveTo>
                    <a:pt x="151967" y="302635"/>
                  </a:moveTo>
                  <a:cubicBezTo>
                    <a:pt x="148503" y="302635"/>
                    <a:pt x="145040" y="301769"/>
                    <a:pt x="142442" y="299172"/>
                  </a:cubicBezTo>
                  <a:lnTo>
                    <a:pt x="3897" y="160626"/>
                  </a:lnTo>
                  <a:cubicBezTo>
                    <a:pt x="-1299" y="155431"/>
                    <a:pt x="-1299" y="147637"/>
                    <a:pt x="3897" y="142442"/>
                  </a:cubicBezTo>
                  <a:cubicBezTo>
                    <a:pt x="9092" y="137247"/>
                    <a:pt x="16885" y="137247"/>
                    <a:pt x="22081" y="142442"/>
                  </a:cubicBezTo>
                  <a:lnTo>
                    <a:pt x="151101" y="271463"/>
                  </a:lnTo>
                  <a:lnTo>
                    <a:pt x="418667" y="3897"/>
                  </a:lnTo>
                  <a:cubicBezTo>
                    <a:pt x="423863" y="-1299"/>
                    <a:pt x="431656" y="-1299"/>
                    <a:pt x="436851" y="3897"/>
                  </a:cubicBezTo>
                  <a:cubicBezTo>
                    <a:pt x="442047" y="9092"/>
                    <a:pt x="442047" y="16885"/>
                    <a:pt x="436851" y="22081"/>
                  </a:cubicBezTo>
                  <a:lnTo>
                    <a:pt x="159760" y="299172"/>
                  </a:lnTo>
                  <a:cubicBezTo>
                    <a:pt x="158894" y="300903"/>
                    <a:pt x="155431" y="302635"/>
                    <a:pt x="151967" y="302635"/>
                  </a:cubicBezTo>
                  <a:close/>
                </a:path>
              </a:pathLst>
            </a:custGeom>
            <a:solidFill>
              <a:schemeClr val="tx1"/>
            </a:solidFill>
            <a:ln w="5080" cap="flat">
              <a:solidFill>
                <a:schemeClr val="tx1"/>
              </a:solidFill>
              <a:prstDash val="solid"/>
              <a:miter/>
            </a:ln>
          </p:spPr>
          <p:txBody>
            <a:bodyPr rtlCol="0" anchor="ctr"/>
            <a:lstStyle/>
            <a:p>
              <a:endParaRPr lang="en-US"/>
            </a:p>
          </p:txBody>
        </p:sp>
      </p:grpSp>
      <p:grpSp>
        <p:nvGrpSpPr>
          <p:cNvPr id="28" name="Group 27">
            <a:extLst>
              <a:ext uri="{FF2B5EF4-FFF2-40B4-BE49-F238E27FC236}">
                <a16:creationId xmlns:a16="http://schemas.microsoft.com/office/drawing/2014/main" id="{B4F84DA2-3988-E548-C72A-DF3DB8361271}"/>
              </a:ext>
            </a:extLst>
          </p:cNvPr>
          <p:cNvGrpSpPr/>
          <p:nvPr/>
        </p:nvGrpSpPr>
        <p:grpSpPr>
          <a:xfrm>
            <a:off x="7618967" y="6027688"/>
            <a:ext cx="242219" cy="242219"/>
            <a:chOff x="549973" y="5662381"/>
            <a:chExt cx="242219" cy="242219"/>
          </a:xfrm>
        </p:grpSpPr>
        <p:sp>
          <p:nvSpPr>
            <p:cNvPr id="31" name="Oval 30">
              <a:extLst>
                <a:ext uri="{FF2B5EF4-FFF2-40B4-BE49-F238E27FC236}">
                  <a16:creationId xmlns:a16="http://schemas.microsoft.com/office/drawing/2014/main" id="{62571D88-575C-C9E0-4DC4-855FBF4C66BE}"/>
                </a:ext>
              </a:extLst>
            </p:cNvPr>
            <p:cNvSpPr/>
            <p:nvPr/>
          </p:nvSpPr>
          <p:spPr>
            <a:xfrm>
              <a:off x="549973" y="5662381"/>
              <a:ext cx="242219" cy="242219"/>
            </a:xfrm>
            <a:prstGeom prst="ellipse">
              <a:avLst/>
            </a:prstGeom>
            <a:solidFill>
              <a:srgbClr val="FFB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a:solidFill>
                  <a:schemeClr val="bg2"/>
                </a:solidFill>
              </a:endParaRPr>
            </a:p>
          </p:txBody>
        </p:sp>
        <p:sp>
          <p:nvSpPr>
            <p:cNvPr id="32" name="Freeform: Shape 161">
              <a:extLst>
                <a:ext uri="{FF2B5EF4-FFF2-40B4-BE49-F238E27FC236}">
                  <a16:creationId xmlns:a16="http://schemas.microsoft.com/office/drawing/2014/main" id="{6EF0214A-4D9E-5655-F42B-0E597C04B442}"/>
                </a:ext>
              </a:extLst>
            </p:cNvPr>
            <p:cNvSpPr>
              <a:spLocks noChangeAspect="1"/>
            </p:cNvSpPr>
            <p:nvPr/>
          </p:nvSpPr>
          <p:spPr>
            <a:xfrm>
              <a:off x="616970" y="5729763"/>
              <a:ext cx="108225" cy="107454"/>
            </a:xfrm>
            <a:custGeom>
              <a:avLst/>
              <a:gdLst>
                <a:gd name="connsiteX0" fmla="*/ 169285 w 303934"/>
                <a:gd name="connsiteY0" fmla="*/ 151101 h 301769"/>
                <a:gd name="connsiteX1" fmla="*/ 298306 w 303934"/>
                <a:gd name="connsiteY1" fmla="*/ 22081 h 301769"/>
                <a:gd name="connsiteX2" fmla="*/ 298306 w 303934"/>
                <a:gd name="connsiteY2" fmla="*/ 3897 h 301769"/>
                <a:gd name="connsiteX3" fmla="*/ 280122 w 303934"/>
                <a:gd name="connsiteY3" fmla="*/ 3897 h 301769"/>
                <a:gd name="connsiteX4" fmla="*/ 151101 w 303934"/>
                <a:gd name="connsiteY4" fmla="*/ 132917 h 301769"/>
                <a:gd name="connsiteX5" fmla="*/ 22081 w 303934"/>
                <a:gd name="connsiteY5" fmla="*/ 3897 h 301769"/>
                <a:gd name="connsiteX6" fmla="*/ 3897 w 303934"/>
                <a:gd name="connsiteY6" fmla="*/ 3897 h 301769"/>
                <a:gd name="connsiteX7" fmla="*/ 3897 w 303934"/>
                <a:gd name="connsiteY7" fmla="*/ 22081 h 301769"/>
                <a:gd name="connsiteX8" fmla="*/ 132917 w 303934"/>
                <a:gd name="connsiteY8" fmla="*/ 151101 h 301769"/>
                <a:gd name="connsiteX9" fmla="*/ 3897 w 303934"/>
                <a:gd name="connsiteY9" fmla="*/ 280122 h 301769"/>
                <a:gd name="connsiteX10" fmla="*/ 3897 w 303934"/>
                <a:gd name="connsiteY10" fmla="*/ 298306 h 301769"/>
                <a:gd name="connsiteX11" fmla="*/ 13422 w 303934"/>
                <a:gd name="connsiteY11" fmla="*/ 301769 h 301769"/>
                <a:gd name="connsiteX12" fmla="*/ 22946 w 303934"/>
                <a:gd name="connsiteY12" fmla="*/ 298306 h 301769"/>
                <a:gd name="connsiteX13" fmla="*/ 151967 w 303934"/>
                <a:gd name="connsiteY13" fmla="*/ 169285 h 301769"/>
                <a:gd name="connsiteX14" fmla="*/ 280988 w 303934"/>
                <a:gd name="connsiteY14" fmla="*/ 298306 h 301769"/>
                <a:gd name="connsiteX15" fmla="*/ 290513 w 303934"/>
                <a:gd name="connsiteY15" fmla="*/ 301769 h 301769"/>
                <a:gd name="connsiteX16" fmla="*/ 300037 w 303934"/>
                <a:gd name="connsiteY16" fmla="*/ 298306 h 301769"/>
                <a:gd name="connsiteX17" fmla="*/ 300037 w 303934"/>
                <a:gd name="connsiteY17" fmla="*/ 280122 h 301769"/>
                <a:gd name="connsiteX18" fmla="*/ 169285 w 303934"/>
                <a:gd name="connsiteY18" fmla="*/ 151101 h 301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3934" h="301769">
                  <a:moveTo>
                    <a:pt x="169285" y="151101"/>
                  </a:moveTo>
                  <a:lnTo>
                    <a:pt x="298306" y="22081"/>
                  </a:lnTo>
                  <a:cubicBezTo>
                    <a:pt x="303501" y="16885"/>
                    <a:pt x="303501" y="9092"/>
                    <a:pt x="298306" y="3897"/>
                  </a:cubicBezTo>
                  <a:cubicBezTo>
                    <a:pt x="293110" y="-1299"/>
                    <a:pt x="285317" y="-1299"/>
                    <a:pt x="280122" y="3897"/>
                  </a:cubicBezTo>
                  <a:lnTo>
                    <a:pt x="151101" y="132917"/>
                  </a:lnTo>
                  <a:lnTo>
                    <a:pt x="22081" y="3897"/>
                  </a:lnTo>
                  <a:cubicBezTo>
                    <a:pt x="16885" y="-1299"/>
                    <a:pt x="9092" y="-1299"/>
                    <a:pt x="3897" y="3897"/>
                  </a:cubicBezTo>
                  <a:cubicBezTo>
                    <a:pt x="-1299" y="9092"/>
                    <a:pt x="-1299" y="16885"/>
                    <a:pt x="3897" y="22081"/>
                  </a:cubicBezTo>
                  <a:lnTo>
                    <a:pt x="132917" y="151101"/>
                  </a:lnTo>
                  <a:lnTo>
                    <a:pt x="3897" y="280122"/>
                  </a:lnTo>
                  <a:cubicBezTo>
                    <a:pt x="-1299" y="285317"/>
                    <a:pt x="-1299" y="293110"/>
                    <a:pt x="3897" y="298306"/>
                  </a:cubicBezTo>
                  <a:cubicBezTo>
                    <a:pt x="6494" y="300903"/>
                    <a:pt x="9958" y="301769"/>
                    <a:pt x="13422" y="301769"/>
                  </a:cubicBezTo>
                  <a:cubicBezTo>
                    <a:pt x="16885" y="301769"/>
                    <a:pt x="20349" y="300903"/>
                    <a:pt x="22946" y="298306"/>
                  </a:cubicBezTo>
                  <a:lnTo>
                    <a:pt x="151967" y="169285"/>
                  </a:lnTo>
                  <a:lnTo>
                    <a:pt x="280988" y="298306"/>
                  </a:lnTo>
                  <a:cubicBezTo>
                    <a:pt x="283585" y="300903"/>
                    <a:pt x="287049" y="301769"/>
                    <a:pt x="290513" y="301769"/>
                  </a:cubicBezTo>
                  <a:cubicBezTo>
                    <a:pt x="293976" y="301769"/>
                    <a:pt x="297440" y="300903"/>
                    <a:pt x="300037" y="298306"/>
                  </a:cubicBezTo>
                  <a:cubicBezTo>
                    <a:pt x="305233" y="293110"/>
                    <a:pt x="305233" y="285317"/>
                    <a:pt x="300037" y="280122"/>
                  </a:cubicBezTo>
                  <a:lnTo>
                    <a:pt x="169285" y="151101"/>
                  </a:lnTo>
                  <a:close/>
                </a:path>
              </a:pathLst>
            </a:custGeom>
            <a:solidFill>
              <a:schemeClr val="tx1"/>
            </a:solidFill>
            <a:ln w="5080" cap="flat">
              <a:solidFill>
                <a:schemeClr val="tx1"/>
              </a:solidFill>
              <a:prstDash val="solid"/>
              <a:miter/>
            </a:ln>
          </p:spPr>
          <p:txBody>
            <a:bodyPr rtlCol="0" anchor="ctr"/>
            <a:lstStyle/>
            <a:p>
              <a:endParaRPr lang="en-US"/>
            </a:p>
          </p:txBody>
        </p:sp>
      </p:grpSp>
      <p:grpSp>
        <p:nvGrpSpPr>
          <p:cNvPr id="33" name="Group 32">
            <a:extLst>
              <a:ext uri="{FF2B5EF4-FFF2-40B4-BE49-F238E27FC236}">
                <a16:creationId xmlns:a16="http://schemas.microsoft.com/office/drawing/2014/main" id="{A6F86D7A-EC4F-B300-1F9B-F61C1A568C2C}"/>
              </a:ext>
            </a:extLst>
          </p:cNvPr>
          <p:cNvGrpSpPr/>
          <p:nvPr/>
        </p:nvGrpSpPr>
        <p:grpSpPr>
          <a:xfrm>
            <a:off x="7618967" y="3596480"/>
            <a:ext cx="242219" cy="242219"/>
            <a:chOff x="549973" y="5662381"/>
            <a:chExt cx="242219" cy="242219"/>
          </a:xfrm>
        </p:grpSpPr>
        <p:sp>
          <p:nvSpPr>
            <p:cNvPr id="34" name="Oval 33">
              <a:extLst>
                <a:ext uri="{FF2B5EF4-FFF2-40B4-BE49-F238E27FC236}">
                  <a16:creationId xmlns:a16="http://schemas.microsoft.com/office/drawing/2014/main" id="{5875DB79-3BA7-56A2-64C2-4ACB601BF5DB}"/>
                </a:ext>
              </a:extLst>
            </p:cNvPr>
            <p:cNvSpPr/>
            <p:nvPr/>
          </p:nvSpPr>
          <p:spPr>
            <a:xfrm>
              <a:off x="549973" y="5662381"/>
              <a:ext cx="242219" cy="242219"/>
            </a:xfrm>
            <a:prstGeom prst="ellipse">
              <a:avLst/>
            </a:prstGeom>
            <a:solidFill>
              <a:srgbClr val="FFB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a:solidFill>
                  <a:schemeClr val="bg2"/>
                </a:solidFill>
              </a:endParaRPr>
            </a:p>
          </p:txBody>
        </p:sp>
        <p:sp>
          <p:nvSpPr>
            <p:cNvPr id="35" name="Freeform: Shape 161">
              <a:extLst>
                <a:ext uri="{FF2B5EF4-FFF2-40B4-BE49-F238E27FC236}">
                  <a16:creationId xmlns:a16="http://schemas.microsoft.com/office/drawing/2014/main" id="{E697ABC5-6CD7-E22D-3F05-CCEB0983985A}"/>
                </a:ext>
              </a:extLst>
            </p:cNvPr>
            <p:cNvSpPr>
              <a:spLocks noChangeAspect="1"/>
            </p:cNvSpPr>
            <p:nvPr/>
          </p:nvSpPr>
          <p:spPr>
            <a:xfrm>
              <a:off x="616970" y="5729763"/>
              <a:ext cx="108225" cy="107454"/>
            </a:xfrm>
            <a:custGeom>
              <a:avLst/>
              <a:gdLst>
                <a:gd name="connsiteX0" fmla="*/ 169285 w 303934"/>
                <a:gd name="connsiteY0" fmla="*/ 151101 h 301769"/>
                <a:gd name="connsiteX1" fmla="*/ 298306 w 303934"/>
                <a:gd name="connsiteY1" fmla="*/ 22081 h 301769"/>
                <a:gd name="connsiteX2" fmla="*/ 298306 w 303934"/>
                <a:gd name="connsiteY2" fmla="*/ 3897 h 301769"/>
                <a:gd name="connsiteX3" fmla="*/ 280122 w 303934"/>
                <a:gd name="connsiteY3" fmla="*/ 3897 h 301769"/>
                <a:gd name="connsiteX4" fmla="*/ 151101 w 303934"/>
                <a:gd name="connsiteY4" fmla="*/ 132917 h 301769"/>
                <a:gd name="connsiteX5" fmla="*/ 22081 w 303934"/>
                <a:gd name="connsiteY5" fmla="*/ 3897 h 301769"/>
                <a:gd name="connsiteX6" fmla="*/ 3897 w 303934"/>
                <a:gd name="connsiteY6" fmla="*/ 3897 h 301769"/>
                <a:gd name="connsiteX7" fmla="*/ 3897 w 303934"/>
                <a:gd name="connsiteY7" fmla="*/ 22081 h 301769"/>
                <a:gd name="connsiteX8" fmla="*/ 132917 w 303934"/>
                <a:gd name="connsiteY8" fmla="*/ 151101 h 301769"/>
                <a:gd name="connsiteX9" fmla="*/ 3897 w 303934"/>
                <a:gd name="connsiteY9" fmla="*/ 280122 h 301769"/>
                <a:gd name="connsiteX10" fmla="*/ 3897 w 303934"/>
                <a:gd name="connsiteY10" fmla="*/ 298306 h 301769"/>
                <a:gd name="connsiteX11" fmla="*/ 13422 w 303934"/>
                <a:gd name="connsiteY11" fmla="*/ 301769 h 301769"/>
                <a:gd name="connsiteX12" fmla="*/ 22946 w 303934"/>
                <a:gd name="connsiteY12" fmla="*/ 298306 h 301769"/>
                <a:gd name="connsiteX13" fmla="*/ 151967 w 303934"/>
                <a:gd name="connsiteY13" fmla="*/ 169285 h 301769"/>
                <a:gd name="connsiteX14" fmla="*/ 280988 w 303934"/>
                <a:gd name="connsiteY14" fmla="*/ 298306 h 301769"/>
                <a:gd name="connsiteX15" fmla="*/ 290513 w 303934"/>
                <a:gd name="connsiteY15" fmla="*/ 301769 h 301769"/>
                <a:gd name="connsiteX16" fmla="*/ 300037 w 303934"/>
                <a:gd name="connsiteY16" fmla="*/ 298306 h 301769"/>
                <a:gd name="connsiteX17" fmla="*/ 300037 w 303934"/>
                <a:gd name="connsiteY17" fmla="*/ 280122 h 301769"/>
                <a:gd name="connsiteX18" fmla="*/ 169285 w 303934"/>
                <a:gd name="connsiteY18" fmla="*/ 151101 h 301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3934" h="301769">
                  <a:moveTo>
                    <a:pt x="169285" y="151101"/>
                  </a:moveTo>
                  <a:lnTo>
                    <a:pt x="298306" y="22081"/>
                  </a:lnTo>
                  <a:cubicBezTo>
                    <a:pt x="303501" y="16885"/>
                    <a:pt x="303501" y="9092"/>
                    <a:pt x="298306" y="3897"/>
                  </a:cubicBezTo>
                  <a:cubicBezTo>
                    <a:pt x="293110" y="-1299"/>
                    <a:pt x="285317" y="-1299"/>
                    <a:pt x="280122" y="3897"/>
                  </a:cubicBezTo>
                  <a:lnTo>
                    <a:pt x="151101" y="132917"/>
                  </a:lnTo>
                  <a:lnTo>
                    <a:pt x="22081" y="3897"/>
                  </a:lnTo>
                  <a:cubicBezTo>
                    <a:pt x="16885" y="-1299"/>
                    <a:pt x="9092" y="-1299"/>
                    <a:pt x="3897" y="3897"/>
                  </a:cubicBezTo>
                  <a:cubicBezTo>
                    <a:pt x="-1299" y="9092"/>
                    <a:pt x="-1299" y="16885"/>
                    <a:pt x="3897" y="22081"/>
                  </a:cubicBezTo>
                  <a:lnTo>
                    <a:pt x="132917" y="151101"/>
                  </a:lnTo>
                  <a:lnTo>
                    <a:pt x="3897" y="280122"/>
                  </a:lnTo>
                  <a:cubicBezTo>
                    <a:pt x="-1299" y="285317"/>
                    <a:pt x="-1299" y="293110"/>
                    <a:pt x="3897" y="298306"/>
                  </a:cubicBezTo>
                  <a:cubicBezTo>
                    <a:pt x="6494" y="300903"/>
                    <a:pt x="9958" y="301769"/>
                    <a:pt x="13422" y="301769"/>
                  </a:cubicBezTo>
                  <a:cubicBezTo>
                    <a:pt x="16885" y="301769"/>
                    <a:pt x="20349" y="300903"/>
                    <a:pt x="22946" y="298306"/>
                  </a:cubicBezTo>
                  <a:lnTo>
                    <a:pt x="151967" y="169285"/>
                  </a:lnTo>
                  <a:lnTo>
                    <a:pt x="280988" y="298306"/>
                  </a:lnTo>
                  <a:cubicBezTo>
                    <a:pt x="283585" y="300903"/>
                    <a:pt x="287049" y="301769"/>
                    <a:pt x="290513" y="301769"/>
                  </a:cubicBezTo>
                  <a:cubicBezTo>
                    <a:pt x="293976" y="301769"/>
                    <a:pt x="297440" y="300903"/>
                    <a:pt x="300037" y="298306"/>
                  </a:cubicBezTo>
                  <a:cubicBezTo>
                    <a:pt x="305233" y="293110"/>
                    <a:pt x="305233" y="285317"/>
                    <a:pt x="300037" y="280122"/>
                  </a:cubicBezTo>
                  <a:lnTo>
                    <a:pt x="169285" y="151101"/>
                  </a:lnTo>
                  <a:close/>
                </a:path>
              </a:pathLst>
            </a:custGeom>
            <a:solidFill>
              <a:schemeClr val="tx1"/>
            </a:solidFill>
            <a:ln w="5080" cap="flat">
              <a:solidFill>
                <a:schemeClr val="tx1"/>
              </a:solidFill>
              <a:prstDash val="solid"/>
              <a:miter/>
            </a:ln>
          </p:spPr>
          <p:txBody>
            <a:bodyPr rtlCol="0" anchor="ctr"/>
            <a:lstStyle/>
            <a:p>
              <a:endParaRPr lang="en-US"/>
            </a:p>
          </p:txBody>
        </p:sp>
      </p:grpSp>
      <p:grpSp>
        <p:nvGrpSpPr>
          <p:cNvPr id="36" name="Group 35">
            <a:extLst>
              <a:ext uri="{FF2B5EF4-FFF2-40B4-BE49-F238E27FC236}">
                <a16:creationId xmlns:a16="http://schemas.microsoft.com/office/drawing/2014/main" id="{19F10545-11EF-EC2A-A091-D3352B953633}"/>
              </a:ext>
            </a:extLst>
          </p:cNvPr>
          <p:cNvGrpSpPr/>
          <p:nvPr/>
        </p:nvGrpSpPr>
        <p:grpSpPr>
          <a:xfrm>
            <a:off x="4247065" y="2695213"/>
            <a:ext cx="242220" cy="242220"/>
            <a:chOff x="549973" y="5293518"/>
            <a:chExt cx="242220" cy="242220"/>
          </a:xfrm>
        </p:grpSpPr>
        <p:sp>
          <p:nvSpPr>
            <p:cNvPr id="37" name="Oval 36">
              <a:extLst>
                <a:ext uri="{FF2B5EF4-FFF2-40B4-BE49-F238E27FC236}">
                  <a16:creationId xmlns:a16="http://schemas.microsoft.com/office/drawing/2014/main" id="{334778C4-6030-CD97-CE69-C975095C63D1}"/>
                </a:ext>
              </a:extLst>
            </p:cNvPr>
            <p:cNvSpPr/>
            <p:nvPr/>
          </p:nvSpPr>
          <p:spPr>
            <a:xfrm>
              <a:off x="549973" y="5293518"/>
              <a:ext cx="242220" cy="2422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a:solidFill>
                  <a:schemeClr val="bg2"/>
                </a:solidFill>
              </a:endParaRPr>
            </a:p>
          </p:txBody>
        </p:sp>
        <p:sp>
          <p:nvSpPr>
            <p:cNvPr id="38" name="Freeform: Shape 378">
              <a:extLst>
                <a:ext uri="{FF2B5EF4-FFF2-40B4-BE49-F238E27FC236}">
                  <a16:creationId xmlns:a16="http://schemas.microsoft.com/office/drawing/2014/main" id="{42A3C702-E63E-0A2E-849B-EB605F15BB1B}"/>
                </a:ext>
              </a:extLst>
            </p:cNvPr>
            <p:cNvSpPr>
              <a:spLocks noChangeAspect="1"/>
            </p:cNvSpPr>
            <p:nvPr/>
          </p:nvSpPr>
          <p:spPr>
            <a:xfrm>
              <a:off x="592613" y="5361118"/>
              <a:ext cx="156941" cy="107762"/>
            </a:xfrm>
            <a:custGeom>
              <a:avLst/>
              <a:gdLst>
                <a:gd name="connsiteX0" fmla="*/ 151967 w 440747"/>
                <a:gd name="connsiteY0" fmla="*/ 302635 h 302635"/>
                <a:gd name="connsiteX1" fmla="*/ 142442 w 440747"/>
                <a:gd name="connsiteY1" fmla="*/ 299172 h 302635"/>
                <a:gd name="connsiteX2" fmla="*/ 3897 w 440747"/>
                <a:gd name="connsiteY2" fmla="*/ 160626 h 302635"/>
                <a:gd name="connsiteX3" fmla="*/ 3897 w 440747"/>
                <a:gd name="connsiteY3" fmla="*/ 142442 h 302635"/>
                <a:gd name="connsiteX4" fmla="*/ 22081 w 440747"/>
                <a:gd name="connsiteY4" fmla="*/ 142442 h 302635"/>
                <a:gd name="connsiteX5" fmla="*/ 151101 w 440747"/>
                <a:gd name="connsiteY5" fmla="*/ 271463 h 302635"/>
                <a:gd name="connsiteX6" fmla="*/ 418667 w 440747"/>
                <a:gd name="connsiteY6" fmla="*/ 3897 h 302635"/>
                <a:gd name="connsiteX7" fmla="*/ 436851 w 440747"/>
                <a:gd name="connsiteY7" fmla="*/ 3897 h 302635"/>
                <a:gd name="connsiteX8" fmla="*/ 436851 w 440747"/>
                <a:gd name="connsiteY8" fmla="*/ 22081 h 302635"/>
                <a:gd name="connsiteX9" fmla="*/ 159760 w 440747"/>
                <a:gd name="connsiteY9" fmla="*/ 299172 h 302635"/>
                <a:gd name="connsiteX10" fmla="*/ 151967 w 440747"/>
                <a:gd name="connsiteY10" fmla="*/ 302635 h 30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0747" h="302635">
                  <a:moveTo>
                    <a:pt x="151967" y="302635"/>
                  </a:moveTo>
                  <a:cubicBezTo>
                    <a:pt x="148503" y="302635"/>
                    <a:pt x="145040" y="301769"/>
                    <a:pt x="142442" y="299172"/>
                  </a:cubicBezTo>
                  <a:lnTo>
                    <a:pt x="3897" y="160626"/>
                  </a:lnTo>
                  <a:cubicBezTo>
                    <a:pt x="-1299" y="155431"/>
                    <a:pt x="-1299" y="147637"/>
                    <a:pt x="3897" y="142442"/>
                  </a:cubicBezTo>
                  <a:cubicBezTo>
                    <a:pt x="9092" y="137247"/>
                    <a:pt x="16885" y="137247"/>
                    <a:pt x="22081" y="142442"/>
                  </a:cubicBezTo>
                  <a:lnTo>
                    <a:pt x="151101" y="271463"/>
                  </a:lnTo>
                  <a:lnTo>
                    <a:pt x="418667" y="3897"/>
                  </a:lnTo>
                  <a:cubicBezTo>
                    <a:pt x="423863" y="-1299"/>
                    <a:pt x="431656" y="-1299"/>
                    <a:pt x="436851" y="3897"/>
                  </a:cubicBezTo>
                  <a:cubicBezTo>
                    <a:pt x="442047" y="9092"/>
                    <a:pt x="442047" y="16885"/>
                    <a:pt x="436851" y="22081"/>
                  </a:cubicBezTo>
                  <a:lnTo>
                    <a:pt x="159760" y="299172"/>
                  </a:lnTo>
                  <a:cubicBezTo>
                    <a:pt x="158894" y="300903"/>
                    <a:pt x="155431" y="302635"/>
                    <a:pt x="151967" y="302635"/>
                  </a:cubicBezTo>
                  <a:close/>
                </a:path>
              </a:pathLst>
            </a:custGeom>
            <a:solidFill>
              <a:schemeClr val="tx1"/>
            </a:solidFill>
            <a:ln w="5080" cap="flat">
              <a:solidFill>
                <a:schemeClr val="tx1"/>
              </a:solidFill>
              <a:prstDash val="solid"/>
              <a:miter/>
            </a:ln>
          </p:spPr>
          <p:txBody>
            <a:bodyPr rtlCol="0" anchor="ctr"/>
            <a:lstStyle/>
            <a:p>
              <a:endParaRPr lang="en-US"/>
            </a:p>
          </p:txBody>
        </p:sp>
      </p:grpSp>
      <p:cxnSp>
        <p:nvCxnSpPr>
          <p:cNvPr id="6" name="Straight Connector 5">
            <a:extLst>
              <a:ext uri="{FF2B5EF4-FFF2-40B4-BE49-F238E27FC236}">
                <a16:creationId xmlns:a16="http://schemas.microsoft.com/office/drawing/2014/main" id="{90558236-34B0-3403-6EB7-845C9844BDDD}"/>
              </a:ext>
              <a:ext uri="{C183D7F6-B498-43B3-948B-1728B52AA6E4}">
                <adec:decorative xmlns:adec="http://schemas.microsoft.com/office/drawing/2017/decorative" val="1"/>
              </a:ext>
            </a:extLst>
          </p:cNvPr>
          <p:cNvCxnSpPr>
            <a:cxnSpLocks/>
          </p:cNvCxnSpPr>
          <p:nvPr/>
        </p:nvCxnSpPr>
        <p:spPr>
          <a:xfrm>
            <a:off x="4102062" y="5086942"/>
            <a:ext cx="763587" cy="0"/>
          </a:xfrm>
          <a:prstGeom prst="line">
            <a:avLst/>
          </a:prstGeom>
          <a:ln w="9525">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51C516B-2D1E-B5DB-5DDB-E0742F1767C5}"/>
              </a:ext>
            </a:extLst>
          </p:cNvPr>
          <p:cNvSpPr txBox="1"/>
          <p:nvPr/>
        </p:nvSpPr>
        <p:spPr>
          <a:xfrm>
            <a:off x="1443399" y="4905123"/>
            <a:ext cx="2669814" cy="1138773"/>
          </a:xfrm>
          <a:prstGeom prst="rect">
            <a:avLst/>
          </a:prstGeom>
          <a:noFill/>
        </p:spPr>
        <p:txBody>
          <a:bodyPr wrap="square">
            <a:spAutoFit/>
          </a:bodyPr>
          <a:lstStyle/>
          <a:p>
            <a:pPr algn="r"/>
            <a:r>
              <a:rPr lang="en-US" sz="1800" b="1" dirty="0">
                <a:solidFill>
                  <a:schemeClr val="accent1"/>
                </a:solidFill>
                <a:latin typeface="+mj-lt"/>
              </a:rPr>
              <a:t>Wasabi Green,</a:t>
            </a:r>
            <a:br>
              <a:rPr lang="en-US" sz="1800" b="1" dirty="0">
                <a:solidFill>
                  <a:schemeClr val="accent1"/>
                </a:solidFill>
                <a:latin typeface="+mj-lt"/>
              </a:rPr>
            </a:br>
            <a:r>
              <a:rPr lang="en-US" sz="1800" b="1" dirty="0">
                <a:solidFill>
                  <a:schemeClr val="accent1"/>
                </a:solidFill>
                <a:latin typeface="+mj-lt"/>
              </a:rPr>
              <a:t>positive or growth </a:t>
            </a:r>
            <a:br>
              <a:rPr lang="en-US" sz="1800" b="1" dirty="0">
                <a:solidFill>
                  <a:schemeClr val="accent1"/>
                </a:solidFill>
                <a:latin typeface="+mj-lt"/>
              </a:rPr>
            </a:br>
            <a:r>
              <a:rPr lang="en-US" sz="1500" dirty="0">
                <a:solidFill>
                  <a:schemeClr val="bg1"/>
                </a:solidFill>
              </a:rPr>
              <a:t>#63DF4E</a:t>
            </a:r>
            <a:br>
              <a:rPr lang="en-US" sz="1500" dirty="0">
                <a:solidFill>
                  <a:schemeClr val="bg1"/>
                </a:solidFill>
              </a:rPr>
            </a:br>
            <a:r>
              <a:rPr lang="en-US" sz="1500" dirty="0">
                <a:solidFill>
                  <a:schemeClr val="bg1"/>
                </a:solidFill>
              </a:rPr>
              <a:t>RGB 99/223/78</a:t>
            </a:r>
            <a:endParaRPr lang="en-US" sz="1500" b="1" dirty="0">
              <a:solidFill>
                <a:schemeClr val="accent1"/>
              </a:solidFill>
              <a:latin typeface="+mj-lt"/>
            </a:endParaRPr>
          </a:p>
        </p:txBody>
      </p:sp>
    </p:spTree>
    <p:extLst>
      <p:ext uri="{BB962C8B-B14F-4D97-AF65-F5344CB8AC3E}">
        <p14:creationId xmlns:p14="http://schemas.microsoft.com/office/powerpoint/2010/main" val="367218651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D5774-D0F4-3B41-871B-FE26124762A5}"/>
            </a:ext>
          </a:extLst>
        </p:cNvPr>
        <p:cNvGrpSpPr/>
        <p:nvPr/>
      </p:nvGrpSpPr>
      <p:grpSpPr>
        <a:xfrm>
          <a:off x="0" y="0"/>
          <a:ext cx="0" cy="0"/>
          <a:chOff x="0" y="0"/>
          <a:chExt cx="0" cy="0"/>
        </a:xfrm>
      </p:grpSpPr>
      <p:pic>
        <p:nvPicPr>
          <p:cNvPr id="22" name="Picture 21" descr="A blue and green gradient&#10;&#10;AI-generated content may be incorrect.">
            <a:extLst>
              <a:ext uri="{FF2B5EF4-FFF2-40B4-BE49-F238E27FC236}">
                <a16:creationId xmlns:a16="http://schemas.microsoft.com/office/drawing/2014/main" id="{C66878F5-ED28-ACB7-5A7B-3CB5B151B607}"/>
              </a:ext>
            </a:extLst>
          </p:cNvPr>
          <p:cNvPicPr>
            <a:picLocks noGrp="1" noRot="1" noChangeAspect="1" noMove="1" noResize="1" noEditPoints="1" noAdjustHandles="1" noChangeArrowheads="1" noChangeShapeType="1" noCrop="1"/>
          </p:cNvPicPr>
          <p:nvPr/>
        </p:nvPicPr>
        <p:blipFill>
          <a:blip r:embed="rId3"/>
          <a:srcRect l="10392" t="23934" r="4227"/>
          <a:stretch>
            <a:fillRect/>
          </a:stretch>
        </p:blipFill>
        <p:spPr>
          <a:xfrm flipH="1">
            <a:off x="-1" y="892"/>
            <a:ext cx="12190415" cy="6857107"/>
          </a:xfrm>
          <a:prstGeom prst="rect">
            <a:avLst/>
          </a:prstGeom>
        </p:spPr>
      </p:pic>
      <p:sp>
        <p:nvSpPr>
          <p:cNvPr id="7" name="Rounded Rectangle 33">
            <a:extLst>
              <a:ext uri="{FF2B5EF4-FFF2-40B4-BE49-F238E27FC236}">
                <a16:creationId xmlns:a16="http://schemas.microsoft.com/office/drawing/2014/main" id="{02DE2E73-7769-4591-D872-80E8742F86B1}"/>
              </a:ext>
              <a:ext uri="{C183D7F6-B498-43B3-948B-1728B52AA6E4}">
                <adec:decorative xmlns:adec="http://schemas.microsoft.com/office/drawing/2017/decorative" val="1"/>
              </a:ext>
            </a:extLst>
          </p:cNvPr>
          <p:cNvSpPr/>
          <p:nvPr/>
        </p:nvSpPr>
        <p:spPr>
          <a:xfrm>
            <a:off x="9650557" y="1944543"/>
            <a:ext cx="555228" cy="557285"/>
          </a:xfrm>
          <a:prstGeom prst="roundRect">
            <a:avLst>
              <a:gd name="adj" fmla="val 50000"/>
            </a:avLst>
          </a:prstGeom>
          <a:solidFill>
            <a:schemeClr val="accent1"/>
          </a:solidFill>
          <a:ln>
            <a:noFill/>
          </a:ln>
          <a:scene3d>
            <a:camera prst="orthographicFront"/>
            <a:lightRig rig="soft" dir="t"/>
          </a:scene3d>
          <a:sp3d>
            <a:bevelT w="12700" h="12700"/>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sz="3200">
              <a:solidFill>
                <a:srgbClr val="005F1E"/>
              </a:solidFill>
            </a:endParaRPr>
          </a:p>
        </p:txBody>
      </p:sp>
      <p:sp>
        <p:nvSpPr>
          <p:cNvPr id="8" name="Rounded Rectangle 20">
            <a:extLst>
              <a:ext uri="{FF2B5EF4-FFF2-40B4-BE49-F238E27FC236}">
                <a16:creationId xmlns:a16="http://schemas.microsoft.com/office/drawing/2014/main" id="{52E82836-C1FF-FA58-F823-BE1BA226AFC0}"/>
              </a:ext>
              <a:ext uri="{C183D7F6-B498-43B3-948B-1728B52AA6E4}">
                <adec:decorative xmlns:adec="http://schemas.microsoft.com/office/drawing/2017/decorative" val="1"/>
              </a:ext>
            </a:extLst>
          </p:cNvPr>
          <p:cNvSpPr/>
          <p:nvPr/>
        </p:nvSpPr>
        <p:spPr>
          <a:xfrm>
            <a:off x="9634036" y="3552031"/>
            <a:ext cx="1984877" cy="519351"/>
          </a:xfrm>
          <a:prstGeom prst="roundRect">
            <a:avLst>
              <a:gd name="adj" fmla="val 50000"/>
            </a:avLst>
          </a:prstGeom>
          <a:gradFill flip="none" rotWithShape="1">
            <a:gsLst>
              <a:gs pos="0">
                <a:schemeClr val="accent1">
                  <a:lumMod val="75000"/>
                </a:schemeClr>
              </a:gs>
              <a:gs pos="99000">
                <a:schemeClr val="accent1"/>
              </a:gs>
            </a:gsLst>
            <a:lin ang="9000000" scaled="0"/>
            <a:tileRect/>
          </a:gradFill>
          <a:ln>
            <a:noFill/>
          </a:ln>
          <a:scene3d>
            <a:camera prst="orthographicFront"/>
            <a:lightRig rig="soft" dir="t"/>
          </a:scene3d>
          <a:sp3d prstMaterial="powder">
            <a:bevelT w="19050" h="127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lang="en-US" sz="1800">
                <a:solidFill>
                  <a:schemeClr val="tx1"/>
                </a:solidFill>
                <a:latin typeface="ServiceNow Sans Medium" panose="020B0504040101010104" pitchFamily="34" charset="77"/>
              </a:rPr>
              <a:t>Aa Bb Cc</a:t>
            </a:r>
          </a:p>
        </p:txBody>
      </p:sp>
      <p:sp>
        <p:nvSpPr>
          <p:cNvPr id="9" name="Rounded Rectangle 37">
            <a:extLst>
              <a:ext uri="{FF2B5EF4-FFF2-40B4-BE49-F238E27FC236}">
                <a16:creationId xmlns:a16="http://schemas.microsoft.com/office/drawing/2014/main" id="{89008AB6-586F-A001-933E-F82E7DE4CA51}"/>
              </a:ext>
              <a:ext uri="{C183D7F6-B498-43B3-948B-1728B52AA6E4}">
                <adec:decorative xmlns:adec="http://schemas.microsoft.com/office/drawing/2017/decorative" val="1"/>
              </a:ext>
            </a:extLst>
          </p:cNvPr>
          <p:cNvSpPr/>
          <p:nvPr/>
        </p:nvSpPr>
        <p:spPr>
          <a:xfrm>
            <a:off x="10352190" y="1965016"/>
            <a:ext cx="541996" cy="544004"/>
          </a:xfrm>
          <a:prstGeom prst="roundRect">
            <a:avLst>
              <a:gd name="adj" fmla="val 50000"/>
            </a:avLst>
          </a:prstGeom>
          <a:gradFill>
            <a:gsLst>
              <a:gs pos="0">
                <a:schemeClr val="bg1"/>
              </a:gs>
              <a:gs pos="99000">
                <a:schemeClr val="bg1"/>
              </a:gs>
            </a:gsLst>
            <a:lin ang="9000000" scaled="0"/>
          </a:gradFill>
          <a:ln>
            <a:noFill/>
          </a:ln>
          <a:scene3d>
            <a:camera prst="orthographicFront"/>
            <a:lightRig rig="soft" dir="t"/>
          </a:scene3d>
          <a:sp3d>
            <a:bevelT w="127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a:solidFill>
                <a:schemeClr val="tx2"/>
              </a:solidFill>
            </a:endParaRPr>
          </a:p>
        </p:txBody>
      </p:sp>
      <p:sp>
        <p:nvSpPr>
          <p:cNvPr id="18" name="Rounded Rectangle 20">
            <a:extLst>
              <a:ext uri="{FF2B5EF4-FFF2-40B4-BE49-F238E27FC236}">
                <a16:creationId xmlns:a16="http://schemas.microsoft.com/office/drawing/2014/main" id="{11C65299-1FC3-A0AB-211D-4995211846FC}"/>
              </a:ext>
              <a:ext uri="{C183D7F6-B498-43B3-948B-1728B52AA6E4}">
                <adec:decorative xmlns:adec="http://schemas.microsoft.com/office/drawing/2017/decorative" val="1"/>
              </a:ext>
            </a:extLst>
          </p:cNvPr>
          <p:cNvSpPr/>
          <p:nvPr/>
        </p:nvSpPr>
        <p:spPr>
          <a:xfrm>
            <a:off x="9634036" y="4308331"/>
            <a:ext cx="1984877" cy="519351"/>
          </a:xfrm>
          <a:prstGeom prst="roundRect">
            <a:avLst>
              <a:gd name="adj" fmla="val 50000"/>
            </a:avLst>
          </a:prstGeom>
          <a:gradFill>
            <a:gsLst>
              <a:gs pos="0">
                <a:schemeClr val="bg1"/>
              </a:gs>
              <a:gs pos="99000">
                <a:schemeClr val="bg1"/>
              </a:gs>
            </a:gsLst>
            <a:lin ang="9000000" scaled="0"/>
          </a:gradFill>
          <a:ln>
            <a:noFill/>
          </a:ln>
          <a:scene3d>
            <a:camera prst="orthographicFront"/>
            <a:lightRig rig="soft" dir="t"/>
          </a:scene3d>
          <a:sp3d>
            <a:bevelT w="12700" h="127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en-US" sz="1800">
                <a:solidFill>
                  <a:schemeClr val="tx1"/>
                </a:solidFill>
                <a:latin typeface="ServiceNow Sans Medium" panose="020B0504040101010104" pitchFamily="34" charset="77"/>
              </a:rPr>
              <a:t>Aa Bb Cc</a:t>
            </a:r>
          </a:p>
        </p:txBody>
      </p:sp>
      <p:sp>
        <p:nvSpPr>
          <p:cNvPr id="19" name="Rounded Rectangle 33">
            <a:extLst>
              <a:ext uri="{FF2B5EF4-FFF2-40B4-BE49-F238E27FC236}">
                <a16:creationId xmlns:a16="http://schemas.microsoft.com/office/drawing/2014/main" id="{7B61C3EE-3807-907C-4501-DA3212C0C0EF}"/>
              </a:ext>
              <a:ext uri="{C183D7F6-B498-43B3-948B-1728B52AA6E4}">
                <adec:decorative xmlns:adec="http://schemas.microsoft.com/office/drawing/2017/decorative" val="1"/>
              </a:ext>
            </a:extLst>
          </p:cNvPr>
          <p:cNvSpPr/>
          <p:nvPr/>
        </p:nvSpPr>
        <p:spPr>
          <a:xfrm>
            <a:off x="9650558" y="2748685"/>
            <a:ext cx="555228" cy="557285"/>
          </a:xfrm>
          <a:prstGeom prst="roundRect">
            <a:avLst>
              <a:gd name="adj" fmla="val 50000"/>
            </a:avLst>
          </a:prstGeom>
          <a:solidFill>
            <a:schemeClr val="accent1"/>
          </a:solidFill>
          <a:ln>
            <a:noFill/>
          </a:ln>
          <a:scene3d>
            <a:camera prst="orthographicFront"/>
            <a:lightRig rig="soft" dir="t"/>
          </a:scene3d>
          <a:sp3d>
            <a:bevelT w="12700" h="12700"/>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3200">
                <a:solidFill>
                  <a:schemeClr val="tx1"/>
                </a:solidFill>
              </a:rPr>
              <a:t>1</a:t>
            </a:r>
          </a:p>
        </p:txBody>
      </p:sp>
      <p:sp>
        <p:nvSpPr>
          <p:cNvPr id="20" name="Rounded Rectangle 37">
            <a:extLst>
              <a:ext uri="{FF2B5EF4-FFF2-40B4-BE49-F238E27FC236}">
                <a16:creationId xmlns:a16="http://schemas.microsoft.com/office/drawing/2014/main" id="{DBF201B2-9EFC-A794-4B8A-12A55FE006B3}"/>
              </a:ext>
              <a:ext uri="{C183D7F6-B498-43B3-948B-1728B52AA6E4}">
                <adec:decorative xmlns:adec="http://schemas.microsoft.com/office/drawing/2017/decorative" val="1"/>
              </a:ext>
            </a:extLst>
          </p:cNvPr>
          <p:cNvSpPr/>
          <p:nvPr/>
        </p:nvSpPr>
        <p:spPr>
          <a:xfrm>
            <a:off x="10352190" y="2769158"/>
            <a:ext cx="541996" cy="544004"/>
          </a:xfrm>
          <a:prstGeom prst="roundRect">
            <a:avLst>
              <a:gd name="adj" fmla="val 50000"/>
            </a:avLst>
          </a:prstGeom>
          <a:gradFill>
            <a:gsLst>
              <a:gs pos="0">
                <a:schemeClr val="bg1"/>
              </a:gs>
              <a:gs pos="99000">
                <a:schemeClr val="bg1"/>
              </a:gs>
            </a:gsLst>
            <a:lin ang="9000000" scaled="0"/>
          </a:gradFill>
          <a:ln>
            <a:noFill/>
          </a:ln>
          <a:scene3d>
            <a:camera prst="orthographicFront"/>
            <a:lightRig rig="soft" dir="t"/>
          </a:scene3d>
          <a:sp3d>
            <a:bevelT w="127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solidFill>
                  <a:schemeClr val="tx1"/>
                </a:solidFill>
              </a:rPr>
              <a:t>1</a:t>
            </a:r>
          </a:p>
        </p:txBody>
      </p:sp>
      <p:sp>
        <p:nvSpPr>
          <p:cNvPr id="54" name="Rounded Rectangle 17">
            <a:extLst>
              <a:ext uri="{FF2B5EF4-FFF2-40B4-BE49-F238E27FC236}">
                <a16:creationId xmlns:a16="http://schemas.microsoft.com/office/drawing/2014/main" id="{4A63A725-B61B-DE0D-D43E-31AC4152B47F}"/>
              </a:ext>
              <a:ext uri="{C183D7F6-B498-43B3-948B-1728B52AA6E4}">
                <adec:decorative xmlns:adec="http://schemas.microsoft.com/office/drawing/2017/decorative" val="1"/>
              </a:ext>
            </a:extLst>
          </p:cNvPr>
          <p:cNvSpPr/>
          <p:nvPr/>
        </p:nvSpPr>
        <p:spPr>
          <a:xfrm>
            <a:off x="4941312" y="1965957"/>
            <a:ext cx="2001386" cy="640080"/>
          </a:xfrm>
          <a:prstGeom prst="roundRect">
            <a:avLst>
              <a:gd name="adj" fmla="val 11249"/>
            </a:avLst>
          </a:prstGeom>
          <a:solidFill>
            <a:srgbClr val="06496B"/>
          </a:solidFill>
          <a:ln>
            <a:noFill/>
          </a:ln>
          <a:effectLst>
            <a:glow rad="1459236">
              <a:schemeClr val="accent5">
                <a:alpha val="11000"/>
              </a:schemeClr>
            </a:glow>
            <a:outerShdw blurRad="1270000" dist="520756" dir="5520000" sx="111241" sy="111241" algn="ctr" rotWithShape="0">
              <a:schemeClr val="tx1">
                <a:alpha val="84000"/>
              </a:schemeClr>
            </a:outerShdw>
          </a:effectLst>
          <a:scene3d>
            <a:camera prst="orthographicFront"/>
            <a:lightRig rig="sof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040" rtl="0" eaLnBrk="1" fontAlgn="auto" latinLnBrk="0" hangingPunct="1">
              <a:lnSpc>
                <a:spcPct val="100000"/>
              </a:lnSpc>
              <a:spcBef>
                <a:spcPts val="0"/>
              </a:spcBef>
              <a:spcAft>
                <a:spcPts val="0"/>
              </a:spcAft>
              <a:buClrTx/>
              <a:buSzTx/>
              <a:buFontTx/>
              <a:buNone/>
              <a:tabLst/>
              <a:defRPr/>
            </a:pPr>
            <a:r>
              <a:rPr lang="en-US" sz="1800" i="1">
                <a:solidFill>
                  <a:schemeClr val="bg1"/>
                </a:solidFill>
                <a:latin typeface="ServiceNow Sans" panose="020B0504040101010104" pitchFamily="34" charset="77"/>
                <a:cs typeface="ServiceNow Sans" panose="020B0504040101010104" pitchFamily="34" charset="77"/>
              </a:rPr>
              <a:t>Drop shadow</a:t>
            </a:r>
            <a:endParaRPr kumimoji="0" lang="en-US" sz="1800" i="1" u="none" strike="noStrike" kern="1200" cap="none" spc="0" normalizeH="0" baseline="0" noProof="0">
              <a:ln>
                <a:noFill/>
              </a:ln>
              <a:solidFill>
                <a:schemeClr val="bg1"/>
              </a:solidFill>
              <a:effectLst/>
              <a:uLnTx/>
              <a:uFillTx/>
              <a:latin typeface="ServiceNow Sans" panose="020B0504040101010104" pitchFamily="34" charset="77"/>
              <a:cs typeface="ServiceNow Sans" panose="020B0504040101010104" pitchFamily="34" charset="77"/>
            </a:endParaRPr>
          </a:p>
        </p:txBody>
      </p:sp>
      <p:sp>
        <p:nvSpPr>
          <p:cNvPr id="3" name="Rounded Rectangle 2">
            <a:extLst>
              <a:ext uri="{FF2B5EF4-FFF2-40B4-BE49-F238E27FC236}">
                <a16:creationId xmlns:a16="http://schemas.microsoft.com/office/drawing/2014/main" id="{E1904BB0-A29C-06E8-9FAE-D17A20BDE6C7}"/>
              </a:ext>
              <a:ext uri="{C183D7F6-B498-43B3-948B-1728B52AA6E4}">
                <adec:decorative xmlns:adec="http://schemas.microsoft.com/office/drawing/2017/decorative" val="1"/>
              </a:ext>
            </a:extLst>
          </p:cNvPr>
          <p:cNvSpPr/>
          <p:nvPr/>
        </p:nvSpPr>
        <p:spPr>
          <a:xfrm>
            <a:off x="2745701" y="2821779"/>
            <a:ext cx="1984877" cy="640080"/>
          </a:xfrm>
          <a:prstGeom prst="roundRect">
            <a:avLst>
              <a:gd name="adj" fmla="val 1124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ctr">
            <a:noAutofit/>
          </a:bodyPr>
          <a:lstStyle/>
          <a:p>
            <a:r>
              <a:rPr lang="en-US" sz="1800">
                <a:solidFill>
                  <a:schemeClr val="tx1"/>
                </a:solidFill>
                <a:latin typeface="ServiceNow Sans Medium" panose="020B0504040101010104" pitchFamily="34" charset="77"/>
                <a:cs typeface="ServiceNow Sans Medium" panose="020B0704040101010104" pitchFamily="34" charset="0"/>
              </a:rPr>
              <a:t>#63DF4E</a:t>
            </a:r>
            <a:br>
              <a:rPr lang="en-US" sz="1800">
                <a:solidFill>
                  <a:schemeClr val="tx1"/>
                </a:solidFill>
                <a:latin typeface="ServiceNow Sans Medium" panose="020B0504040101010104" pitchFamily="34" charset="77"/>
                <a:cs typeface="ServiceNow Sans Medium" panose="020B0704040101010104" pitchFamily="34" charset="0"/>
              </a:rPr>
            </a:br>
            <a:r>
              <a:rPr lang="en-US" sz="1400">
                <a:solidFill>
                  <a:schemeClr val="tx1"/>
                </a:solidFill>
              </a:rPr>
              <a:t>RGB: 99/223/78</a:t>
            </a:r>
          </a:p>
        </p:txBody>
      </p:sp>
      <p:sp>
        <p:nvSpPr>
          <p:cNvPr id="4" name="Rounded Rectangle 3">
            <a:extLst>
              <a:ext uri="{FF2B5EF4-FFF2-40B4-BE49-F238E27FC236}">
                <a16:creationId xmlns:a16="http://schemas.microsoft.com/office/drawing/2014/main" id="{434D75D4-BE0D-5460-1D2A-068BE31DFC43}"/>
              </a:ext>
              <a:ext uri="{C183D7F6-B498-43B3-948B-1728B52AA6E4}">
                <adec:decorative xmlns:adec="http://schemas.microsoft.com/office/drawing/2017/decorative" val="1"/>
              </a:ext>
            </a:extLst>
          </p:cNvPr>
          <p:cNvSpPr/>
          <p:nvPr/>
        </p:nvSpPr>
        <p:spPr>
          <a:xfrm>
            <a:off x="2745701" y="3677601"/>
            <a:ext cx="1984877" cy="640080"/>
          </a:xfrm>
          <a:prstGeom prst="roundRect">
            <a:avLst>
              <a:gd name="adj" fmla="val 11249"/>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ctr">
            <a:noAutofit/>
          </a:bodyPr>
          <a:lstStyle/>
          <a:p>
            <a:r>
              <a:rPr lang="en-US" sz="1800">
                <a:solidFill>
                  <a:schemeClr val="tx1"/>
                </a:solidFill>
                <a:latin typeface="ServiceNow Sans Medium" panose="020B0504040101010104" pitchFamily="34" charset="77"/>
                <a:cs typeface="ServiceNow Sans Medium" panose="020B0704040101010104" pitchFamily="34" charset="0"/>
              </a:rPr>
              <a:t>#52B8FF</a:t>
            </a:r>
            <a:br>
              <a:rPr lang="en-US" sz="1800">
                <a:solidFill>
                  <a:schemeClr val="tx1"/>
                </a:solidFill>
                <a:latin typeface="ServiceNow Sans Medium" panose="020B0504040101010104" pitchFamily="34" charset="77"/>
                <a:cs typeface="ServiceNow Sans Medium" panose="020B0704040101010104" pitchFamily="34" charset="0"/>
              </a:rPr>
            </a:br>
            <a:r>
              <a:rPr lang="en-US" sz="1400">
                <a:solidFill>
                  <a:schemeClr val="tx1"/>
                </a:solidFill>
              </a:rPr>
              <a:t>RGB: 82/184/255</a:t>
            </a:r>
          </a:p>
        </p:txBody>
      </p:sp>
      <p:sp>
        <p:nvSpPr>
          <p:cNvPr id="5" name="Rounded Rectangle 4">
            <a:extLst>
              <a:ext uri="{FF2B5EF4-FFF2-40B4-BE49-F238E27FC236}">
                <a16:creationId xmlns:a16="http://schemas.microsoft.com/office/drawing/2014/main" id="{4C8FD078-B541-BC8D-FF88-EC9F4DCB360F}"/>
              </a:ext>
              <a:ext uri="{C183D7F6-B498-43B3-948B-1728B52AA6E4}">
                <adec:decorative xmlns:adec="http://schemas.microsoft.com/office/drawing/2017/decorative" val="1"/>
              </a:ext>
            </a:extLst>
          </p:cNvPr>
          <p:cNvSpPr/>
          <p:nvPr/>
        </p:nvSpPr>
        <p:spPr>
          <a:xfrm>
            <a:off x="549275" y="3677601"/>
            <a:ext cx="1984877" cy="640080"/>
          </a:xfrm>
          <a:prstGeom prst="roundRect">
            <a:avLst>
              <a:gd name="adj" fmla="val 11249"/>
            </a:avLst>
          </a:prstGeom>
          <a:solidFill>
            <a:srgbClr val="C2E6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ctr">
            <a:noAutofit/>
          </a:bodyPr>
          <a:lstStyle/>
          <a:p>
            <a:r>
              <a:rPr lang="en-US" sz="1800">
                <a:solidFill>
                  <a:schemeClr val="tx1"/>
                </a:solidFill>
                <a:latin typeface="ServiceNow Sans Medium" panose="020B0504040101010104" pitchFamily="34" charset="77"/>
                <a:cs typeface="ServiceNow Sans Medium" panose="020B0704040101010104" pitchFamily="34" charset="0"/>
              </a:rPr>
              <a:t>#C2E6FF</a:t>
            </a:r>
            <a:br>
              <a:rPr lang="en-US" sz="1800">
                <a:solidFill>
                  <a:schemeClr val="tx1"/>
                </a:solidFill>
                <a:latin typeface="ServiceNow Sans Medium" panose="020B0504040101010104" pitchFamily="34" charset="77"/>
                <a:cs typeface="ServiceNow Sans Medium" panose="020B0704040101010104" pitchFamily="34" charset="0"/>
              </a:rPr>
            </a:br>
            <a:r>
              <a:rPr lang="en-US" sz="1400">
                <a:solidFill>
                  <a:schemeClr val="tx1"/>
                </a:solidFill>
                <a:cs typeface="ServiceNow Sans Medium" panose="020B0704040101010104" pitchFamily="34" charset="0"/>
              </a:rPr>
              <a:t>RGB: 194/230/255</a:t>
            </a:r>
            <a:endParaRPr lang="en-US" sz="1800">
              <a:solidFill>
                <a:schemeClr val="tx1"/>
              </a:solidFill>
              <a:cs typeface="ServiceNow Sans Medium" panose="020B0704040101010104" pitchFamily="34" charset="0"/>
            </a:endParaRPr>
          </a:p>
        </p:txBody>
      </p:sp>
      <p:sp>
        <p:nvSpPr>
          <p:cNvPr id="6" name="Rounded Rectangle 5">
            <a:extLst>
              <a:ext uri="{FF2B5EF4-FFF2-40B4-BE49-F238E27FC236}">
                <a16:creationId xmlns:a16="http://schemas.microsoft.com/office/drawing/2014/main" id="{51FABEE1-676E-4BD5-8AF0-AFBA513B3C4C}"/>
              </a:ext>
              <a:ext uri="{C183D7F6-B498-43B3-948B-1728B52AA6E4}">
                <adec:decorative xmlns:adec="http://schemas.microsoft.com/office/drawing/2017/decorative" val="1"/>
              </a:ext>
            </a:extLst>
          </p:cNvPr>
          <p:cNvSpPr/>
          <p:nvPr/>
        </p:nvSpPr>
        <p:spPr>
          <a:xfrm>
            <a:off x="549275" y="5389245"/>
            <a:ext cx="1984877" cy="640080"/>
          </a:xfrm>
          <a:prstGeom prst="roundRect">
            <a:avLst>
              <a:gd name="adj" fmla="val 11249"/>
            </a:avLst>
          </a:prstGeom>
          <a:solidFill>
            <a:srgbClr val="DEC3F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ctr">
            <a:noAutofit/>
          </a:bodyPr>
          <a:lstStyle/>
          <a:p>
            <a:r>
              <a:rPr lang="en-US" sz="1800">
                <a:solidFill>
                  <a:schemeClr val="tx1"/>
                </a:solidFill>
                <a:latin typeface="ServiceNow Sans Medium" panose="020B0504040101010104" pitchFamily="34" charset="77"/>
                <a:cs typeface="ServiceNow Sans Medium" panose="020B0704040101010104" pitchFamily="34" charset="0"/>
              </a:rPr>
              <a:t>#DEC3F7</a:t>
            </a:r>
          </a:p>
          <a:p>
            <a:r>
              <a:rPr lang="en-US" sz="1400">
                <a:solidFill>
                  <a:schemeClr val="tx1"/>
                </a:solidFill>
              </a:rPr>
              <a:t>RGB: 222/195/247</a:t>
            </a:r>
          </a:p>
        </p:txBody>
      </p:sp>
      <p:sp>
        <p:nvSpPr>
          <p:cNvPr id="14" name="Rounded Rectangle 13">
            <a:extLst>
              <a:ext uri="{FF2B5EF4-FFF2-40B4-BE49-F238E27FC236}">
                <a16:creationId xmlns:a16="http://schemas.microsoft.com/office/drawing/2014/main" id="{016D3610-2032-F2BF-E881-341D5685ED7C}"/>
              </a:ext>
              <a:ext uri="{C183D7F6-B498-43B3-948B-1728B52AA6E4}">
                <adec:decorative xmlns:adec="http://schemas.microsoft.com/office/drawing/2017/decorative" val="1"/>
              </a:ext>
            </a:extLst>
          </p:cNvPr>
          <p:cNvSpPr/>
          <p:nvPr/>
        </p:nvSpPr>
        <p:spPr>
          <a:xfrm>
            <a:off x="4957575" y="2821779"/>
            <a:ext cx="1984877" cy="640080"/>
          </a:xfrm>
          <a:prstGeom prst="roundRect">
            <a:avLst>
              <a:gd name="adj" fmla="val 11249"/>
            </a:avLst>
          </a:prstGeom>
          <a:solidFill>
            <a:srgbClr val="005F1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ctr">
            <a:noAutofit/>
          </a:bodyPr>
          <a:lstStyle/>
          <a:p>
            <a:r>
              <a:rPr lang="en-US" sz="1800">
                <a:solidFill>
                  <a:schemeClr val="bg1"/>
                </a:solidFill>
                <a:latin typeface="ServiceNow Sans Medium" panose="020B0504040101010104" pitchFamily="34" charset="77"/>
                <a:cs typeface="ServiceNow Sans Medium" panose="020B0704040101010104" pitchFamily="34" charset="0"/>
              </a:rPr>
              <a:t>#005F1E </a:t>
            </a:r>
            <a:br>
              <a:rPr lang="en-US" sz="1800">
                <a:solidFill>
                  <a:schemeClr val="bg1"/>
                </a:solidFill>
                <a:latin typeface="ServiceNow Sans Medium" panose="020B0504040101010104" pitchFamily="34" charset="77"/>
                <a:cs typeface="ServiceNow Sans Medium" panose="020B0704040101010104" pitchFamily="34" charset="0"/>
              </a:rPr>
            </a:br>
            <a:r>
              <a:rPr lang="en-US" sz="1400">
                <a:solidFill>
                  <a:schemeClr val="bg1"/>
                </a:solidFill>
              </a:rPr>
              <a:t>RGB: 0/95/30</a:t>
            </a:r>
          </a:p>
        </p:txBody>
      </p:sp>
      <p:sp>
        <p:nvSpPr>
          <p:cNvPr id="12" name="Rounded Rectangle 11">
            <a:extLst>
              <a:ext uri="{FF2B5EF4-FFF2-40B4-BE49-F238E27FC236}">
                <a16:creationId xmlns:a16="http://schemas.microsoft.com/office/drawing/2014/main" id="{67B88087-E08E-282C-4108-0262764B28E7}"/>
              </a:ext>
              <a:ext uri="{C183D7F6-B498-43B3-948B-1728B52AA6E4}">
                <adec:decorative xmlns:adec="http://schemas.microsoft.com/office/drawing/2017/decorative" val="1"/>
              </a:ext>
            </a:extLst>
          </p:cNvPr>
          <p:cNvSpPr/>
          <p:nvPr/>
        </p:nvSpPr>
        <p:spPr>
          <a:xfrm>
            <a:off x="4974680" y="3677601"/>
            <a:ext cx="1984877" cy="640080"/>
          </a:xfrm>
          <a:prstGeom prst="roundRect">
            <a:avLst>
              <a:gd name="adj" fmla="val 11249"/>
            </a:avLst>
          </a:prstGeom>
          <a:solidFill>
            <a:srgbClr val="035D9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ctr">
            <a:noAutofit/>
          </a:bodyPr>
          <a:lstStyle/>
          <a:p>
            <a:r>
              <a:rPr lang="en-US" sz="1800">
                <a:solidFill>
                  <a:schemeClr val="bg1"/>
                </a:solidFill>
                <a:latin typeface="ServiceNow Sans Medium" panose="020B0504040101010104" pitchFamily="34" charset="77"/>
                <a:cs typeface="ServiceNow Sans Medium" panose="020B0704040101010104" pitchFamily="34" charset="0"/>
              </a:rPr>
              <a:t>#035D99 </a:t>
            </a:r>
            <a:br>
              <a:rPr lang="en-US" sz="1800">
                <a:solidFill>
                  <a:schemeClr val="bg1"/>
                </a:solidFill>
                <a:latin typeface="ServiceNow Sans Medium" panose="020B0504040101010104" pitchFamily="34" charset="77"/>
                <a:cs typeface="ServiceNow Sans Medium" panose="020B0704040101010104" pitchFamily="34" charset="0"/>
              </a:rPr>
            </a:br>
            <a:r>
              <a:rPr lang="en-US" sz="1400">
                <a:solidFill>
                  <a:schemeClr val="bg1"/>
                </a:solidFill>
              </a:rPr>
              <a:t>RGB: 3/93/153</a:t>
            </a:r>
          </a:p>
        </p:txBody>
      </p:sp>
      <p:sp>
        <p:nvSpPr>
          <p:cNvPr id="17" name="Rounded Rectangle 16">
            <a:extLst>
              <a:ext uri="{FF2B5EF4-FFF2-40B4-BE49-F238E27FC236}">
                <a16:creationId xmlns:a16="http://schemas.microsoft.com/office/drawing/2014/main" id="{A7F44C02-D0AB-1494-CC35-5FFD47ED4CBC}"/>
              </a:ext>
              <a:ext uri="{C183D7F6-B498-43B3-948B-1728B52AA6E4}">
                <adec:decorative xmlns:adec="http://schemas.microsoft.com/office/drawing/2017/decorative" val="1"/>
              </a:ext>
            </a:extLst>
          </p:cNvPr>
          <p:cNvSpPr/>
          <p:nvPr/>
        </p:nvSpPr>
        <p:spPr>
          <a:xfrm>
            <a:off x="4974614" y="5389245"/>
            <a:ext cx="1984877" cy="640080"/>
          </a:xfrm>
          <a:prstGeom prst="roundRect">
            <a:avLst>
              <a:gd name="adj" fmla="val 11249"/>
            </a:avLst>
          </a:prstGeom>
          <a:solidFill>
            <a:srgbClr val="412C58"/>
          </a:solidFill>
          <a:ln w="12700">
            <a:noFill/>
            <a:miter lim="400000"/>
          </a:ln>
        </p:spPr>
        <p:txBody>
          <a:bodyPr wrap="square" lIns="91440" tIns="0" rIns="91440" bIns="0" anchor="ctr">
            <a:noAutofit/>
          </a:bodyPr>
          <a:lstStyle/>
          <a:p>
            <a:r>
              <a:rPr lang="en-US" sz="1800">
                <a:solidFill>
                  <a:schemeClr val="bg1"/>
                </a:solidFill>
                <a:latin typeface="ServiceNow Sans Medium" panose="020B0504040101010104" pitchFamily="34" charset="77"/>
              </a:rPr>
              <a:t>#412C58 </a:t>
            </a:r>
            <a:br>
              <a:rPr lang="en-US" sz="1800">
                <a:solidFill>
                  <a:schemeClr val="bg1"/>
                </a:solidFill>
                <a:latin typeface="ServiceNow Sans Medium" panose="020B0504040101010104" pitchFamily="34" charset="77"/>
              </a:rPr>
            </a:br>
            <a:r>
              <a:rPr lang="en-US" sz="1400">
                <a:solidFill>
                  <a:schemeClr val="bg1"/>
                </a:solidFill>
              </a:rPr>
              <a:t>RGB: 65/44/88</a:t>
            </a:r>
          </a:p>
        </p:txBody>
      </p:sp>
      <p:sp>
        <p:nvSpPr>
          <p:cNvPr id="10" name="Rounded Rectangle 9">
            <a:extLst>
              <a:ext uri="{FF2B5EF4-FFF2-40B4-BE49-F238E27FC236}">
                <a16:creationId xmlns:a16="http://schemas.microsoft.com/office/drawing/2014/main" id="{A9F3F336-5B12-7AB3-9AAE-052D37C6A324}"/>
              </a:ext>
              <a:ext uri="{C183D7F6-B498-43B3-948B-1728B52AA6E4}">
                <adec:decorative xmlns:adec="http://schemas.microsoft.com/office/drawing/2017/decorative" val="1"/>
              </a:ext>
            </a:extLst>
          </p:cNvPr>
          <p:cNvSpPr/>
          <p:nvPr/>
        </p:nvSpPr>
        <p:spPr>
          <a:xfrm>
            <a:off x="2745701" y="5389245"/>
            <a:ext cx="1984877" cy="640080"/>
          </a:xfrm>
          <a:prstGeom prst="roundRect">
            <a:avLst>
              <a:gd name="adj" fmla="val 11249"/>
            </a:avLst>
          </a:prstGeom>
          <a:solidFill>
            <a:srgbClr val="BF71F2"/>
          </a:solidFill>
          <a:ln w="12700">
            <a:noFill/>
            <a:miter lim="400000"/>
          </a:ln>
        </p:spPr>
        <p:txBody>
          <a:bodyPr wrap="square" lIns="91440" tIns="0" rIns="91440" bIns="0" anchor="ctr">
            <a:noAutofit/>
          </a:bodyPr>
          <a:lstStyle/>
          <a:p>
            <a:pPr defTabSz="1354192"/>
            <a:r>
              <a:rPr lang="en-US" sz="1800">
                <a:latin typeface="ServiceNow Sans Medium" panose="020B0504040101010104" pitchFamily="34" charset="77"/>
              </a:rPr>
              <a:t>#BF71F2</a:t>
            </a:r>
            <a:br>
              <a:rPr lang="en-US" sz="1800">
                <a:latin typeface="ServiceNow Sans Medium" panose="020B0504040101010104" pitchFamily="34" charset="77"/>
              </a:rPr>
            </a:br>
            <a:r>
              <a:rPr lang="en-US" sz="1400"/>
              <a:t>RGB: 191/113/242</a:t>
            </a:r>
          </a:p>
        </p:txBody>
      </p:sp>
      <p:sp>
        <p:nvSpPr>
          <p:cNvPr id="23" name="Rounded Rectangle 22">
            <a:extLst>
              <a:ext uri="{FF2B5EF4-FFF2-40B4-BE49-F238E27FC236}">
                <a16:creationId xmlns:a16="http://schemas.microsoft.com/office/drawing/2014/main" id="{FB49BA40-D20B-5910-AD9C-B0AD84BAACB2}"/>
              </a:ext>
              <a:ext uri="{C183D7F6-B498-43B3-948B-1728B52AA6E4}">
                <adec:decorative xmlns:adec="http://schemas.microsoft.com/office/drawing/2017/decorative" val="1"/>
              </a:ext>
            </a:extLst>
          </p:cNvPr>
          <p:cNvSpPr/>
          <p:nvPr/>
        </p:nvSpPr>
        <p:spPr>
          <a:xfrm>
            <a:off x="2745701" y="4533423"/>
            <a:ext cx="1984877" cy="640080"/>
          </a:xfrm>
          <a:prstGeom prst="roundRect">
            <a:avLst>
              <a:gd name="adj" fmla="val 11249"/>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ctr">
            <a:noAutofit/>
          </a:bodyPr>
          <a:lstStyle/>
          <a:p>
            <a:r>
              <a:rPr lang="en-US" sz="1800">
                <a:solidFill>
                  <a:schemeClr val="tx1"/>
                </a:solidFill>
                <a:latin typeface="ServiceNow Sans Medium" panose="020B0504040101010104" pitchFamily="34" charset="77"/>
                <a:cs typeface="ServiceNow Sans Medium" panose="020B0704040101010104" pitchFamily="34" charset="0"/>
              </a:rPr>
              <a:t>#7661FF</a:t>
            </a:r>
          </a:p>
          <a:p>
            <a:r>
              <a:rPr lang="en-US" sz="1400">
                <a:solidFill>
                  <a:schemeClr val="tx1"/>
                </a:solidFill>
              </a:rPr>
              <a:t>RGB: 118/97/255</a:t>
            </a:r>
          </a:p>
        </p:txBody>
      </p:sp>
      <p:sp>
        <p:nvSpPr>
          <p:cNvPr id="24" name="Rounded Rectangle 23">
            <a:extLst>
              <a:ext uri="{FF2B5EF4-FFF2-40B4-BE49-F238E27FC236}">
                <a16:creationId xmlns:a16="http://schemas.microsoft.com/office/drawing/2014/main" id="{12A86A44-94F5-505F-B840-5ED8E63E0434}"/>
              </a:ext>
              <a:ext uri="{C183D7F6-B498-43B3-948B-1728B52AA6E4}">
                <adec:decorative xmlns:adec="http://schemas.microsoft.com/office/drawing/2017/decorative" val="1"/>
              </a:ext>
            </a:extLst>
          </p:cNvPr>
          <p:cNvSpPr/>
          <p:nvPr/>
        </p:nvSpPr>
        <p:spPr>
          <a:xfrm>
            <a:off x="549275" y="4533423"/>
            <a:ext cx="1984877" cy="640080"/>
          </a:xfrm>
          <a:prstGeom prst="roundRect">
            <a:avLst>
              <a:gd name="adj" fmla="val 11249"/>
            </a:avLst>
          </a:prstGeom>
          <a:solidFill>
            <a:srgbClr val="BDBAFD"/>
          </a:solidFill>
          <a:ln w="12700">
            <a:noFill/>
            <a:miter lim="400000"/>
          </a:ln>
        </p:spPr>
        <p:txBody>
          <a:bodyPr wrap="square" lIns="91440" tIns="0" rIns="91440" bIns="0" anchor="ctr">
            <a:noAutofit/>
          </a:bodyPr>
          <a:lstStyle/>
          <a:p>
            <a:pPr defTabSz="1354192"/>
            <a:r>
              <a:rPr lang="en-US" sz="1800" kern="0">
                <a:latin typeface="ServiceNow Sans Medium" panose="020B0504040101010104" pitchFamily="34" charset="77"/>
              </a:rPr>
              <a:t>#BDBAFD</a:t>
            </a:r>
          </a:p>
          <a:p>
            <a:pPr defTabSz="1354192"/>
            <a:r>
              <a:rPr lang="en-US" sz="1400"/>
              <a:t>RGB: 189/186/253</a:t>
            </a:r>
          </a:p>
        </p:txBody>
      </p:sp>
      <p:sp>
        <p:nvSpPr>
          <p:cNvPr id="25" name="Rounded Rectangle 24">
            <a:extLst>
              <a:ext uri="{FF2B5EF4-FFF2-40B4-BE49-F238E27FC236}">
                <a16:creationId xmlns:a16="http://schemas.microsoft.com/office/drawing/2014/main" id="{D577774D-45E4-EEC9-9A05-11F65DF0E6AA}"/>
              </a:ext>
              <a:ext uri="{C183D7F6-B498-43B3-948B-1728B52AA6E4}">
                <adec:decorative xmlns:adec="http://schemas.microsoft.com/office/drawing/2017/decorative" val="1"/>
              </a:ext>
            </a:extLst>
          </p:cNvPr>
          <p:cNvSpPr/>
          <p:nvPr/>
        </p:nvSpPr>
        <p:spPr>
          <a:xfrm>
            <a:off x="4974680" y="4533423"/>
            <a:ext cx="1984877" cy="640080"/>
          </a:xfrm>
          <a:prstGeom prst="roundRect">
            <a:avLst>
              <a:gd name="adj" fmla="val 11249"/>
            </a:avLst>
          </a:prstGeom>
          <a:solidFill>
            <a:srgbClr val="3C288D"/>
          </a:solidFill>
          <a:ln w="12700">
            <a:noFill/>
            <a:miter lim="400000"/>
          </a:ln>
        </p:spPr>
        <p:txBody>
          <a:bodyPr wrap="square" lIns="91440" tIns="0" rIns="91440" bIns="0" anchor="ctr">
            <a:noAutofit/>
          </a:bodyPr>
          <a:lstStyle/>
          <a:p>
            <a:r>
              <a:rPr lang="en-US" sz="1800" kern="0">
                <a:solidFill>
                  <a:schemeClr val="bg1"/>
                </a:solidFill>
                <a:latin typeface="ServiceNow Sans Medium" panose="020B0504040101010104" pitchFamily="34" charset="77"/>
              </a:rPr>
              <a:t>#3C288D </a:t>
            </a:r>
            <a:br>
              <a:rPr lang="en-US" sz="1800" kern="0">
                <a:solidFill>
                  <a:schemeClr val="bg1"/>
                </a:solidFill>
                <a:latin typeface="ServiceNow Sans Medium" panose="020B0504040101010104" pitchFamily="34" charset="77"/>
              </a:rPr>
            </a:br>
            <a:r>
              <a:rPr lang="en-US" sz="1400">
                <a:solidFill>
                  <a:schemeClr val="bg1"/>
                </a:solidFill>
              </a:rPr>
              <a:t>RGB: 60/40/141</a:t>
            </a:r>
          </a:p>
        </p:txBody>
      </p:sp>
      <p:sp>
        <p:nvSpPr>
          <p:cNvPr id="26" name="Rounded Rectangle 25">
            <a:extLst>
              <a:ext uri="{FF2B5EF4-FFF2-40B4-BE49-F238E27FC236}">
                <a16:creationId xmlns:a16="http://schemas.microsoft.com/office/drawing/2014/main" id="{B8D1F2AF-3DFD-445C-395A-D1D7D612E520}"/>
              </a:ext>
              <a:ext uri="{C183D7F6-B498-43B3-948B-1728B52AA6E4}">
                <adec:decorative xmlns:adec="http://schemas.microsoft.com/office/drawing/2017/decorative" val="1"/>
              </a:ext>
            </a:extLst>
          </p:cNvPr>
          <p:cNvSpPr/>
          <p:nvPr/>
        </p:nvSpPr>
        <p:spPr>
          <a:xfrm>
            <a:off x="549275" y="2821779"/>
            <a:ext cx="1984877" cy="640080"/>
          </a:xfrm>
          <a:prstGeom prst="roundRect">
            <a:avLst>
              <a:gd name="adj" fmla="val 11249"/>
            </a:avLst>
          </a:prstGeom>
          <a:solidFill>
            <a:srgbClr val="DEFFD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ctr">
            <a:noAutofit/>
          </a:bodyPr>
          <a:lstStyle/>
          <a:p>
            <a:r>
              <a:rPr lang="en-US" sz="1800">
                <a:solidFill>
                  <a:schemeClr val="tx1"/>
                </a:solidFill>
                <a:latin typeface="ServiceNow Sans Medium" panose="020B0504040101010104" pitchFamily="34" charset="77"/>
              </a:rPr>
              <a:t>#DEFFD9</a:t>
            </a:r>
          </a:p>
          <a:p>
            <a:r>
              <a:rPr lang="en-US" sz="1400">
                <a:solidFill>
                  <a:schemeClr val="tx1"/>
                </a:solidFill>
                <a:cs typeface="ServiceNow Sans Medium" panose="020B0704040101010104" pitchFamily="34" charset="0"/>
              </a:rPr>
              <a:t>RGB: 223/255/217</a:t>
            </a:r>
          </a:p>
        </p:txBody>
      </p:sp>
      <p:sp>
        <p:nvSpPr>
          <p:cNvPr id="50" name="Rounded Rectangle 16">
            <a:extLst>
              <a:ext uri="{FF2B5EF4-FFF2-40B4-BE49-F238E27FC236}">
                <a16:creationId xmlns:a16="http://schemas.microsoft.com/office/drawing/2014/main" id="{CCF2FFEB-6E51-3057-297D-0C7F1985451F}"/>
              </a:ext>
              <a:ext uri="{C183D7F6-B498-43B3-948B-1728B52AA6E4}">
                <adec:decorative xmlns:adec="http://schemas.microsoft.com/office/drawing/2017/decorative" val="1"/>
              </a:ext>
            </a:extLst>
          </p:cNvPr>
          <p:cNvSpPr/>
          <p:nvPr/>
        </p:nvSpPr>
        <p:spPr>
          <a:xfrm>
            <a:off x="549274" y="1965957"/>
            <a:ext cx="1984063" cy="640080"/>
          </a:xfrm>
          <a:prstGeom prst="roundRect">
            <a:avLst>
              <a:gd name="adj" fmla="val 11249"/>
            </a:avLst>
          </a:prstGeom>
          <a:solidFill>
            <a:schemeClr val="tx2">
              <a:alpha val="5289"/>
            </a:schemeClr>
          </a:solidFill>
          <a:ln w="6350">
            <a:solidFill>
              <a:schemeClr val="bg1"/>
            </a:solidFill>
          </a:ln>
          <a:scene3d>
            <a:camera prst="orthographicFront"/>
            <a:lightRig rig="brightRoom" dir="t">
              <a:rot lat="0" lon="0" rev="0"/>
            </a:lightRig>
          </a:scene3d>
          <a:sp3d extrusionH="38100" prstMaterial="translucentPowder">
            <a:bevelT w="114300" h="11430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a:solidFill>
                  <a:schemeClr val="bg1"/>
                </a:solidFill>
                <a:latin typeface="ServiceNow Sans Medium" panose="020B0504040101010104" pitchFamily="34" charset="77"/>
              </a:rPr>
              <a:t>Basic glass</a:t>
            </a:r>
          </a:p>
        </p:txBody>
      </p:sp>
      <p:sp>
        <p:nvSpPr>
          <p:cNvPr id="51" name="Rounded Rectangle 14">
            <a:extLst>
              <a:ext uri="{FF2B5EF4-FFF2-40B4-BE49-F238E27FC236}">
                <a16:creationId xmlns:a16="http://schemas.microsoft.com/office/drawing/2014/main" id="{C63DEA87-9964-8F1A-1D16-073B359BB4C5}"/>
              </a:ext>
              <a:ext uri="{C183D7F6-B498-43B3-948B-1728B52AA6E4}">
                <adec:decorative xmlns:adec="http://schemas.microsoft.com/office/drawing/2017/decorative" val="1"/>
              </a:ext>
            </a:extLst>
          </p:cNvPr>
          <p:cNvSpPr/>
          <p:nvPr/>
        </p:nvSpPr>
        <p:spPr>
          <a:xfrm>
            <a:off x="2745700" y="1965957"/>
            <a:ext cx="1984063" cy="640080"/>
          </a:xfrm>
          <a:prstGeom prst="roundRect">
            <a:avLst>
              <a:gd name="adj" fmla="val 11249"/>
            </a:avLst>
          </a:prstGeom>
          <a:gradFill>
            <a:gsLst>
              <a:gs pos="26000">
                <a:schemeClr val="tx1"/>
              </a:gs>
              <a:gs pos="99000">
                <a:schemeClr val="bg1"/>
              </a:gs>
            </a:gsLst>
            <a:lin ang="16200000" scaled="0"/>
          </a:gradFill>
          <a:ln w="12700">
            <a:gradFill>
              <a:gsLst>
                <a:gs pos="0">
                  <a:schemeClr val="accent1">
                    <a:lumMod val="5000"/>
                    <a:lumOff val="95000"/>
                  </a:schemeClr>
                </a:gs>
                <a:gs pos="100000">
                  <a:srgbClr val="D6EFFC"/>
                </a:gs>
              </a:gsLst>
              <a:lin ang="5400000" scaled="1"/>
            </a:gradFill>
          </a:ln>
          <a:effectLst/>
          <a:scene3d>
            <a:camera prst="orthographicFront"/>
            <a:lightRig rig="flat" dir="t">
              <a:rot lat="0" lon="0" rev="6000000"/>
            </a:lightRig>
          </a:scene3d>
          <a:sp3d extrusionH="38100" prstMaterial="clear">
            <a:bevelT w="101600" h="8890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800">
                <a:solidFill>
                  <a:schemeClr val="bg1"/>
                </a:solidFill>
                <a:latin typeface="ServiceNow Sans Medium" panose="020B0504040101010104" pitchFamily="34" charset="77"/>
                <a:cs typeface="ServiceNow Sans" panose="020B0504040101010104" pitchFamily="34" charset="77"/>
              </a:rPr>
              <a:t>Emphasis glass</a:t>
            </a:r>
          </a:p>
        </p:txBody>
      </p:sp>
      <p:sp>
        <p:nvSpPr>
          <p:cNvPr id="2" name="Title 1">
            <a:extLst>
              <a:ext uri="{FF2B5EF4-FFF2-40B4-BE49-F238E27FC236}">
                <a16:creationId xmlns:a16="http://schemas.microsoft.com/office/drawing/2014/main" id="{D3FDFD4C-EF98-5A7A-DAA1-977E98FD0D5B}"/>
              </a:ext>
            </a:extLst>
          </p:cNvPr>
          <p:cNvSpPr>
            <a:spLocks noGrp="1"/>
          </p:cNvSpPr>
          <p:nvPr>
            <p:ph type="title"/>
          </p:nvPr>
        </p:nvSpPr>
        <p:spPr>
          <a:xfrm>
            <a:off x="548640" y="530352"/>
            <a:ext cx="11082973" cy="802689"/>
          </a:xfrm>
        </p:spPr>
        <p:txBody>
          <a:bodyPr/>
          <a:lstStyle/>
          <a:p>
            <a:r>
              <a:rPr lang="en-US"/>
              <a:t>Object styles</a:t>
            </a:r>
          </a:p>
        </p:txBody>
      </p:sp>
      <p:sp>
        <p:nvSpPr>
          <p:cNvPr id="55" name="TextBox 54">
            <a:extLst>
              <a:ext uri="{FF2B5EF4-FFF2-40B4-BE49-F238E27FC236}">
                <a16:creationId xmlns:a16="http://schemas.microsoft.com/office/drawing/2014/main" id="{F182C265-9AD4-CBBC-CA0E-76BE0AD007EE}"/>
              </a:ext>
            </a:extLst>
          </p:cNvPr>
          <p:cNvSpPr txBox="1"/>
          <p:nvPr/>
        </p:nvSpPr>
        <p:spPr>
          <a:xfrm>
            <a:off x="569912" y="1441403"/>
            <a:ext cx="1473160" cy="276999"/>
          </a:xfrm>
          <a:prstGeom prst="rect">
            <a:avLst/>
          </a:prstGeom>
          <a:noFill/>
        </p:spPr>
        <p:txBody>
          <a:bodyPr wrap="none" lIns="0" tIns="0" rIns="0" bIns="0" rtlCol="0">
            <a:spAutoFit/>
          </a:bodyPr>
          <a:lstStyle/>
          <a:p>
            <a:pPr algn="l"/>
            <a:r>
              <a:rPr lang="en-US" sz="1800">
                <a:solidFill>
                  <a:schemeClr val="bg1"/>
                </a:solidFill>
                <a:latin typeface="ServiceNow Sans Medium" panose="020B0504040101010104" pitchFamily="34" charset="77"/>
                <a:cs typeface="ServiceNow Sans Light" panose="020B0404040101010104" pitchFamily="34" charset="77"/>
              </a:rPr>
              <a:t>Shape styles</a:t>
            </a:r>
          </a:p>
        </p:txBody>
      </p:sp>
      <p:sp>
        <p:nvSpPr>
          <p:cNvPr id="48" name="TextBox 47">
            <a:extLst>
              <a:ext uri="{FF2B5EF4-FFF2-40B4-BE49-F238E27FC236}">
                <a16:creationId xmlns:a16="http://schemas.microsoft.com/office/drawing/2014/main" id="{22AA2469-21DE-9E41-35EC-069176582F07}"/>
              </a:ext>
            </a:extLst>
          </p:cNvPr>
          <p:cNvSpPr txBox="1"/>
          <p:nvPr/>
        </p:nvSpPr>
        <p:spPr>
          <a:xfrm>
            <a:off x="9650557" y="1441403"/>
            <a:ext cx="1175002" cy="276999"/>
          </a:xfrm>
          <a:prstGeom prst="rect">
            <a:avLst/>
          </a:prstGeom>
          <a:noFill/>
        </p:spPr>
        <p:txBody>
          <a:bodyPr wrap="none" lIns="0" tIns="0" rIns="0" bIns="0" rtlCol="0">
            <a:spAutoFit/>
          </a:bodyPr>
          <a:lstStyle/>
          <a:p>
            <a:pPr algn="l"/>
            <a:r>
              <a:rPr lang="en-US" sz="1800">
                <a:solidFill>
                  <a:schemeClr val="bg1"/>
                </a:solidFill>
                <a:latin typeface="ServiceNow Sans Medium" panose="020B0504040101010104" pitchFamily="34" charset="77"/>
                <a:cs typeface="ServiceNow Sans Light" panose="020B0404040101010104" pitchFamily="34" charset="77"/>
              </a:rPr>
              <a:t>3D shapes</a:t>
            </a:r>
          </a:p>
        </p:txBody>
      </p:sp>
      <p:sp>
        <p:nvSpPr>
          <p:cNvPr id="13" name="Rounded Rectangle 12">
            <a:extLst>
              <a:ext uri="{FF2B5EF4-FFF2-40B4-BE49-F238E27FC236}">
                <a16:creationId xmlns:a16="http://schemas.microsoft.com/office/drawing/2014/main" id="{8A3D783C-E35F-E53C-0FC1-28B2A76FB060}"/>
              </a:ext>
              <a:ext uri="{C183D7F6-B498-43B3-948B-1728B52AA6E4}">
                <adec:decorative xmlns:adec="http://schemas.microsoft.com/office/drawing/2017/decorative" val="1"/>
              </a:ext>
            </a:extLst>
          </p:cNvPr>
          <p:cNvSpPr/>
          <p:nvPr/>
        </p:nvSpPr>
        <p:spPr>
          <a:xfrm>
            <a:off x="7186488" y="2821779"/>
            <a:ext cx="1984877" cy="640080"/>
          </a:xfrm>
          <a:prstGeom prst="roundRect">
            <a:avLst>
              <a:gd name="adj" fmla="val 11249"/>
            </a:avLst>
          </a:prstGeom>
          <a:solidFill>
            <a:srgbClr val="00331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ctr">
            <a:noAutofit/>
          </a:bodyPr>
          <a:lstStyle/>
          <a:p>
            <a:r>
              <a:rPr lang="en-US" sz="1800">
                <a:solidFill>
                  <a:schemeClr val="bg1"/>
                </a:solidFill>
                <a:latin typeface="ServiceNow Sans Medium" panose="020B0504040101010104" pitchFamily="34" charset="77"/>
                <a:cs typeface="ServiceNow Sans Medium" panose="020B0704040101010104" pitchFamily="34" charset="0"/>
              </a:rPr>
              <a:t>#003310 </a:t>
            </a:r>
            <a:br>
              <a:rPr lang="en-US" sz="1800">
                <a:solidFill>
                  <a:schemeClr val="bg1"/>
                </a:solidFill>
                <a:latin typeface="ServiceNow Sans Medium" panose="020B0504040101010104" pitchFamily="34" charset="77"/>
                <a:cs typeface="ServiceNow Sans Medium" panose="020B0704040101010104" pitchFamily="34" charset="0"/>
              </a:rPr>
            </a:br>
            <a:r>
              <a:rPr lang="en-US" sz="1400">
                <a:solidFill>
                  <a:schemeClr val="bg1"/>
                </a:solidFill>
              </a:rPr>
              <a:t>RGB: 0/51/16</a:t>
            </a:r>
          </a:p>
        </p:txBody>
      </p:sp>
      <p:sp>
        <p:nvSpPr>
          <p:cNvPr id="15" name="Rounded Rectangle 14">
            <a:extLst>
              <a:ext uri="{FF2B5EF4-FFF2-40B4-BE49-F238E27FC236}">
                <a16:creationId xmlns:a16="http://schemas.microsoft.com/office/drawing/2014/main" id="{B1096639-8F0F-3735-7B1B-607B995DDFFB}"/>
              </a:ext>
              <a:ext uri="{C183D7F6-B498-43B3-948B-1728B52AA6E4}">
                <adec:decorative xmlns:adec="http://schemas.microsoft.com/office/drawing/2017/decorative" val="1"/>
              </a:ext>
            </a:extLst>
          </p:cNvPr>
          <p:cNvSpPr/>
          <p:nvPr/>
        </p:nvSpPr>
        <p:spPr>
          <a:xfrm>
            <a:off x="7203593" y="3677601"/>
            <a:ext cx="1984877" cy="640080"/>
          </a:xfrm>
          <a:prstGeom prst="roundRect">
            <a:avLst>
              <a:gd name="adj" fmla="val 11249"/>
            </a:avLst>
          </a:prstGeom>
          <a:solidFill>
            <a:srgbClr val="032D4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ctr">
            <a:noAutofit/>
          </a:bodyPr>
          <a:lstStyle/>
          <a:p>
            <a:r>
              <a:rPr lang="en-US" sz="1800">
                <a:solidFill>
                  <a:schemeClr val="bg1"/>
                </a:solidFill>
                <a:latin typeface="ServiceNow Sans Medium" panose="020B0504040101010104" pitchFamily="34" charset="77"/>
                <a:cs typeface="ServiceNow Sans Medium" panose="020B0704040101010104" pitchFamily="34" charset="0"/>
              </a:rPr>
              <a:t>#032D42</a:t>
            </a:r>
          </a:p>
          <a:p>
            <a:r>
              <a:rPr lang="en-US" sz="1400">
                <a:solidFill>
                  <a:schemeClr val="bg1"/>
                </a:solidFill>
              </a:rPr>
              <a:t>RGB: 3/45/66</a:t>
            </a:r>
          </a:p>
        </p:txBody>
      </p:sp>
      <p:sp>
        <p:nvSpPr>
          <p:cNvPr id="16" name="Rounded Rectangle 15">
            <a:extLst>
              <a:ext uri="{FF2B5EF4-FFF2-40B4-BE49-F238E27FC236}">
                <a16:creationId xmlns:a16="http://schemas.microsoft.com/office/drawing/2014/main" id="{AE4AE8E3-E731-FBF2-80D5-501B7BA5FC65}"/>
              </a:ext>
              <a:ext uri="{C183D7F6-B498-43B3-948B-1728B52AA6E4}">
                <adec:decorative xmlns:adec="http://schemas.microsoft.com/office/drawing/2017/decorative" val="1"/>
              </a:ext>
            </a:extLst>
          </p:cNvPr>
          <p:cNvSpPr/>
          <p:nvPr/>
        </p:nvSpPr>
        <p:spPr>
          <a:xfrm>
            <a:off x="7203527" y="5389245"/>
            <a:ext cx="1984877" cy="640080"/>
          </a:xfrm>
          <a:prstGeom prst="roundRect">
            <a:avLst>
              <a:gd name="adj" fmla="val 11249"/>
            </a:avLst>
          </a:prstGeom>
          <a:solidFill>
            <a:srgbClr val="1E012E"/>
          </a:solidFill>
          <a:ln w="12700">
            <a:noFill/>
            <a:miter lim="400000"/>
          </a:ln>
        </p:spPr>
        <p:txBody>
          <a:bodyPr wrap="square" lIns="91440" tIns="0" rIns="91440" bIns="0" anchor="ctr">
            <a:noAutofit/>
          </a:bodyPr>
          <a:lstStyle/>
          <a:p>
            <a:pPr defTabSz="1354192"/>
            <a:r>
              <a:rPr lang="en-US" sz="1800">
                <a:solidFill>
                  <a:schemeClr val="bg1"/>
                </a:solidFill>
                <a:latin typeface="ServiceNow Sans Medium" panose="020B0504040101010104" pitchFamily="34" charset="77"/>
              </a:rPr>
              <a:t>#1E012E</a:t>
            </a:r>
          </a:p>
          <a:p>
            <a:r>
              <a:rPr lang="en-US" sz="1400">
                <a:solidFill>
                  <a:schemeClr val="bg1"/>
                </a:solidFill>
              </a:rPr>
              <a:t>RGB: 30/1/46</a:t>
            </a:r>
          </a:p>
        </p:txBody>
      </p:sp>
      <p:sp>
        <p:nvSpPr>
          <p:cNvPr id="21" name="Rounded Rectangle 20">
            <a:extLst>
              <a:ext uri="{FF2B5EF4-FFF2-40B4-BE49-F238E27FC236}">
                <a16:creationId xmlns:a16="http://schemas.microsoft.com/office/drawing/2014/main" id="{D9C1D7F3-6196-8621-1BC9-2CE73D683269}"/>
              </a:ext>
              <a:ext uri="{C183D7F6-B498-43B3-948B-1728B52AA6E4}">
                <adec:decorative xmlns:adec="http://schemas.microsoft.com/office/drawing/2017/decorative" val="1"/>
              </a:ext>
            </a:extLst>
          </p:cNvPr>
          <p:cNvSpPr/>
          <p:nvPr/>
        </p:nvSpPr>
        <p:spPr>
          <a:xfrm>
            <a:off x="7203593" y="4533423"/>
            <a:ext cx="1984877" cy="640080"/>
          </a:xfrm>
          <a:prstGeom prst="roundRect">
            <a:avLst>
              <a:gd name="adj" fmla="val 11249"/>
            </a:avLst>
          </a:prstGeom>
          <a:solidFill>
            <a:srgbClr val="14103B"/>
          </a:solidFill>
          <a:ln w="12700">
            <a:noFill/>
            <a:miter lim="400000"/>
          </a:ln>
        </p:spPr>
        <p:txBody>
          <a:bodyPr wrap="square" lIns="91440" tIns="0" rIns="91440" bIns="0" anchor="ctr">
            <a:noAutofit/>
          </a:bodyPr>
          <a:lstStyle/>
          <a:p>
            <a:pPr defTabSz="1354192"/>
            <a:r>
              <a:rPr lang="en-US" sz="1800" kern="0">
                <a:solidFill>
                  <a:schemeClr val="bg1"/>
                </a:solidFill>
                <a:latin typeface="ServiceNow Sans Medium" panose="020B0504040101010104" pitchFamily="34" charset="77"/>
              </a:rPr>
              <a:t>#14103B</a:t>
            </a:r>
          </a:p>
          <a:p>
            <a:r>
              <a:rPr lang="en-US" sz="1400">
                <a:solidFill>
                  <a:schemeClr val="bg1"/>
                </a:solidFill>
              </a:rPr>
              <a:t>RGB: 20/16/59</a:t>
            </a:r>
          </a:p>
        </p:txBody>
      </p:sp>
      <p:sp>
        <p:nvSpPr>
          <p:cNvPr id="27" name="Rounded Rectangle 26">
            <a:extLst>
              <a:ext uri="{FF2B5EF4-FFF2-40B4-BE49-F238E27FC236}">
                <a16:creationId xmlns:a16="http://schemas.microsoft.com/office/drawing/2014/main" id="{6BF6B201-511F-B8F6-E7A9-CD18A6F12EAD}"/>
              </a:ext>
              <a:ext uri="{C183D7F6-B498-43B3-948B-1728B52AA6E4}">
                <adec:decorative xmlns:adec="http://schemas.microsoft.com/office/drawing/2017/decorative" val="1"/>
              </a:ext>
            </a:extLst>
          </p:cNvPr>
          <p:cNvSpPr/>
          <p:nvPr/>
        </p:nvSpPr>
        <p:spPr>
          <a:xfrm>
            <a:off x="7186488" y="1959138"/>
            <a:ext cx="1984877" cy="640080"/>
          </a:xfrm>
          <a:prstGeom prst="roundRect">
            <a:avLst>
              <a:gd name="adj" fmla="val 11249"/>
            </a:avLst>
          </a:prstGeom>
          <a:solidFill>
            <a:srgbClr val="FFBC3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0" rIns="91440" bIns="0" rtlCol="0" anchor="ctr">
            <a:noAutofit/>
          </a:bodyPr>
          <a:lstStyle/>
          <a:p>
            <a:r>
              <a:rPr lang="en-US" sz="1800">
                <a:solidFill>
                  <a:schemeClr val="tx1"/>
                </a:solidFill>
                <a:latin typeface="ServiceNow Sans Medium" panose="020B0504040101010104" pitchFamily="34" charset="77"/>
                <a:cs typeface="ServiceNow Sans Medium" panose="020B0704040101010104" pitchFamily="34" charset="0"/>
              </a:rPr>
              <a:t>#FFBC39</a:t>
            </a:r>
            <a:br>
              <a:rPr lang="en-US" sz="1800">
                <a:solidFill>
                  <a:schemeClr val="tx1"/>
                </a:solidFill>
                <a:latin typeface="ServiceNow Sans Medium" panose="020B0504040101010104" pitchFamily="34" charset="77"/>
                <a:cs typeface="ServiceNow Sans Medium" panose="020B0704040101010104" pitchFamily="34" charset="0"/>
              </a:rPr>
            </a:br>
            <a:r>
              <a:rPr lang="en-US" sz="1400">
                <a:solidFill>
                  <a:schemeClr val="tx1"/>
                </a:solidFill>
              </a:rPr>
              <a:t>RGB: 255/188/57</a:t>
            </a:r>
          </a:p>
        </p:txBody>
      </p:sp>
      <p:pic>
        <p:nvPicPr>
          <p:cNvPr id="28" name="Picture 15">
            <a:extLst>
              <a:ext uri="{FF2B5EF4-FFF2-40B4-BE49-F238E27FC236}">
                <a16:creationId xmlns:a16="http://schemas.microsoft.com/office/drawing/2014/main" id="{43D61A94-9824-56E3-4ACA-560BF8E9FBC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478373" y="6355437"/>
            <a:ext cx="980589" cy="280168"/>
          </a:xfrm>
          <a:prstGeom prst="rect">
            <a:avLst/>
          </a:prstGeom>
        </p:spPr>
      </p:pic>
      <p:sp>
        <p:nvSpPr>
          <p:cNvPr id="29" name="Slide Number Placeholder 5">
            <a:extLst>
              <a:ext uri="{FF2B5EF4-FFF2-40B4-BE49-F238E27FC236}">
                <a16:creationId xmlns:a16="http://schemas.microsoft.com/office/drawing/2014/main" id="{B24E30CC-7571-E7E1-0456-29F7CAE5BB79}"/>
              </a:ext>
            </a:extLst>
          </p:cNvPr>
          <p:cNvSpPr txBox="1">
            <a:spLocks noGrp="1" noRot="1" noMove="1" noResize="1" noEditPoints="1" noAdjustHandles="1" noChangeArrowheads="1" noChangeShapeType="1"/>
          </p:cNvSpPr>
          <p:nvPr/>
        </p:nvSpPr>
        <p:spPr>
          <a:xfrm>
            <a:off x="11057990" y="6413253"/>
            <a:ext cx="578385" cy="228600"/>
          </a:xfrm>
          <a:prstGeom prst="rect">
            <a:avLst/>
          </a:prstGeom>
        </p:spPr>
        <p:txBody>
          <a:bodyPr lIns="0" rIns="0"/>
          <a:lstStyle>
            <a:defPPr>
              <a:defRPr lang="en-US"/>
            </a:defPPr>
            <a:lvl1pPr marL="0" algn="l" defTabSz="457040" rtl="0" eaLnBrk="1" latinLnBrk="0" hangingPunct="1">
              <a:defRPr sz="1799" kern="1200">
                <a:solidFill>
                  <a:schemeClr val="tx1"/>
                </a:solidFill>
                <a:latin typeface="+mn-lt"/>
                <a:ea typeface="+mn-ea"/>
                <a:cs typeface="+mn-cs"/>
              </a:defRPr>
            </a:lvl1pPr>
            <a:lvl2pPr marL="457040" algn="l" defTabSz="457040" rtl="0" eaLnBrk="1" latinLnBrk="0" hangingPunct="1">
              <a:defRPr sz="1799" kern="1200">
                <a:solidFill>
                  <a:schemeClr val="tx1"/>
                </a:solidFill>
                <a:latin typeface="+mn-lt"/>
                <a:ea typeface="+mn-ea"/>
                <a:cs typeface="+mn-cs"/>
              </a:defRPr>
            </a:lvl2pPr>
            <a:lvl3pPr marL="914080" algn="l" defTabSz="457040" rtl="0" eaLnBrk="1" latinLnBrk="0" hangingPunct="1">
              <a:defRPr sz="1799" kern="1200">
                <a:solidFill>
                  <a:schemeClr val="tx1"/>
                </a:solidFill>
                <a:latin typeface="+mn-lt"/>
                <a:ea typeface="+mn-ea"/>
                <a:cs typeface="+mn-cs"/>
              </a:defRPr>
            </a:lvl3pPr>
            <a:lvl4pPr marL="1371120" algn="l" defTabSz="457040" rtl="0" eaLnBrk="1" latinLnBrk="0" hangingPunct="1">
              <a:defRPr sz="1799" kern="1200">
                <a:solidFill>
                  <a:schemeClr val="tx1"/>
                </a:solidFill>
                <a:latin typeface="+mn-lt"/>
                <a:ea typeface="+mn-ea"/>
                <a:cs typeface="+mn-cs"/>
              </a:defRPr>
            </a:lvl4pPr>
            <a:lvl5pPr marL="1828160" algn="l" defTabSz="457040" rtl="0" eaLnBrk="1" latinLnBrk="0" hangingPunct="1">
              <a:defRPr sz="1799" kern="1200">
                <a:solidFill>
                  <a:schemeClr val="tx1"/>
                </a:solidFill>
                <a:latin typeface="+mn-lt"/>
                <a:ea typeface="+mn-ea"/>
                <a:cs typeface="+mn-cs"/>
              </a:defRPr>
            </a:lvl5pPr>
            <a:lvl6pPr marL="2285200" algn="l" defTabSz="457040" rtl="0" eaLnBrk="1" latinLnBrk="0" hangingPunct="1">
              <a:defRPr sz="1799" kern="1200">
                <a:solidFill>
                  <a:schemeClr val="tx1"/>
                </a:solidFill>
                <a:latin typeface="+mn-lt"/>
                <a:ea typeface="+mn-ea"/>
                <a:cs typeface="+mn-cs"/>
              </a:defRPr>
            </a:lvl6pPr>
            <a:lvl7pPr marL="2742240" algn="l" defTabSz="457040" rtl="0" eaLnBrk="1" latinLnBrk="0" hangingPunct="1">
              <a:defRPr sz="1799" kern="1200">
                <a:solidFill>
                  <a:schemeClr val="tx1"/>
                </a:solidFill>
                <a:latin typeface="+mn-lt"/>
                <a:ea typeface="+mn-ea"/>
                <a:cs typeface="+mn-cs"/>
              </a:defRPr>
            </a:lvl7pPr>
            <a:lvl8pPr marL="3199280" algn="l" defTabSz="457040" rtl="0" eaLnBrk="1" latinLnBrk="0" hangingPunct="1">
              <a:defRPr sz="1799" kern="1200">
                <a:solidFill>
                  <a:schemeClr val="tx1"/>
                </a:solidFill>
                <a:latin typeface="+mn-lt"/>
                <a:ea typeface="+mn-ea"/>
                <a:cs typeface="+mn-cs"/>
              </a:defRPr>
            </a:lvl8pPr>
            <a:lvl9pPr marL="3656320" algn="l" defTabSz="457040" rtl="0" eaLnBrk="1" latinLnBrk="0" hangingPunct="1">
              <a:defRPr sz="1799" kern="1200">
                <a:solidFill>
                  <a:schemeClr val="tx1"/>
                </a:solidFill>
                <a:latin typeface="+mn-lt"/>
                <a:ea typeface="+mn-ea"/>
                <a:cs typeface="+mn-cs"/>
              </a:defRPr>
            </a:lvl9pPr>
          </a:lstStyle>
          <a:p>
            <a:pPr algn="r"/>
            <a:fld id="{A9B9714D-1B27-0B43-A9CC-9EF2921F49DC}" type="slidenum">
              <a:rPr lang="en-US" sz="800" b="0" kern="1200" smtClean="0">
                <a:solidFill>
                  <a:schemeClr val="bg1"/>
                </a:solidFill>
                <a:ea typeface="+mn-ea"/>
                <a:cs typeface="+mn-cs"/>
              </a:rPr>
              <a:pPr algn="r"/>
              <a:t>11</a:t>
            </a:fld>
            <a:endParaRPr lang="en-US" sz="800" b="0" kern="1200">
              <a:solidFill>
                <a:schemeClr val="bg1"/>
              </a:solidFill>
              <a:ea typeface="+mn-ea"/>
              <a:cs typeface="+mn-cs"/>
            </a:endParaRPr>
          </a:p>
        </p:txBody>
      </p:sp>
    </p:spTree>
    <p:extLst>
      <p:ext uri="{BB962C8B-B14F-4D97-AF65-F5344CB8AC3E}">
        <p14:creationId xmlns:p14="http://schemas.microsoft.com/office/powerpoint/2010/main" val="392140100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22F891-31EF-E1AE-9061-ACB8B66AB2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14AA36-714E-6B87-523F-0F04A1CE22FE}"/>
              </a:ext>
            </a:extLst>
          </p:cNvPr>
          <p:cNvSpPr>
            <a:spLocks noGrp="1"/>
          </p:cNvSpPr>
          <p:nvPr>
            <p:ph type="title"/>
          </p:nvPr>
        </p:nvSpPr>
        <p:spPr>
          <a:xfrm>
            <a:off x="548640" y="530352"/>
            <a:ext cx="11082973" cy="594360"/>
          </a:xfrm>
        </p:spPr>
        <p:txBody>
          <a:bodyPr/>
          <a:lstStyle/>
          <a:p>
            <a:r>
              <a:rPr lang="en-US"/>
              <a:t>Object styles</a:t>
            </a:r>
          </a:p>
        </p:txBody>
      </p:sp>
      <p:sp>
        <p:nvSpPr>
          <p:cNvPr id="51" name="Subtitle 50">
            <a:extLst>
              <a:ext uri="{FF2B5EF4-FFF2-40B4-BE49-F238E27FC236}">
                <a16:creationId xmlns:a16="http://schemas.microsoft.com/office/drawing/2014/main" id="{ED261BD6-7860-8AF5-545A-36FC8B5181B1}"/>
              </a:ext>
            </a:extLst>
          </p:cNvPr>
          <p:cNvSpPr>
            <a:spLocks noGrp="1"/>
          </p:cNvSpPr>
          <p:nvPr>
            <p:ph type="subTitle" idx="1"/>
          </p:nvPr>
        </p:nvSpPr>
        <p:spPr>
          <a:xfrm>
            <a:off x="548639" y="1097280"/>
            <a:ext cx="11091545" cy="696849"/>
          </a:xfrm>
        </p:spPr>
        <p:txBody>
          <a:bodyPr/>
          <a:lstStyle/>
          <a:p>
            <a:r>
              <a:rPr lang="en-US"/>
              <a:t>Line styles and callouts</a:t>
            </a:r>
          </a:p>
        </p:txBody>
      </p:sp>
      <p:sp>
        <p:nvSpPr>
          <p:cNvPr id="35" name="TextBox 34">
            <a:extLst>
              <a:ext uri="{FF2B5EF4-FFF2-40B4-BE49-F238E27FC236}">
                <a16:creationId xmlns:a16="http://schemas.microsoft.com/office/drawing/2014/main" id="{DD634916-4009-CB59-46CB-265D1E0E14B8}"/>
              </a:ext>
              <a:ext uri="{C183D7F6-B498-43B3-948B-1728B52AA6E4}">
                <adec:decorative xmlns:adec="http://schemas.microsoft.com/office/drawing/2017/decorative" val="1"/>
              </a:ext>
            </a:extLst>
          </p:cNvPr>
          <p:cNvSpPr txBox="1"/>
          <p:nvPr/>
        </p:nvSpPr>
        <p:spPr>
          <a:xfrm>
            <a:off x="569912" y="2407058"/>
            <a:ext cx="1166986" cy="246221"/>
          </a:xfrm>
          <a:prstGeom prst="rect">
            <a:avLst/>
          </a:prstGeom>
          <a:noFill/>
        </p:spPr>
        <p:txBody>
          <a:bodyPr wrap="none" lIns="0" tIns="0" rIns="0" bIns="0" rtlCol="0">
            <a:spAutoFit/>
          </a:bodyPr>
          <a:lstStyle/>
          <a:p>
            <a:pPr algn="l"/>
            <a:r>
              <a:rPr lang="en-US" sz="1600" b="0" i="0">
                <a:solidFill>
                  <a:schemeClr val="bg1"/>
                </a:solidFill>
                <a:latin typeface="ServiceNow Sans Light" panose="020B0404040101010104" pitchFamily="34" charset="77"/>
                <a:cs typeface="ServiceNow Sans Light" panose="020B0404040101010104" pitchFamily="34" charset="77"/>
              </a:rPr>
              <a:t>Line weights</a:t>
            </a:r>
          </a:p>
        </p:txBody>
      </p:sp>
      <p:sp>
        <p:nvSpPr>
          <p:cNvPr id="37" name="TextBox 36">
            <a:extLst>
              <a:ext uri="{FF2B5EF4-FFF2-40B4-BE49-F238E27FC236}">
                <a16:creationId xmlns:a16="http://schemas.microsoft.com/office/drawing/2014/main" id="{F3886085-91CE-B6D5-12F7-C7777343F51C}"/>
              </a:ext>
              <a:ext uri="{C183D7F6-B498-43B3-948B-1728B52AA6E4}">
                <adec:decorative xmlns:adec="http://schemas.microsoft.com/office/drawing/2017/decorative" val="1"/>
              </a:ext>
            </a:extLst>
          </p:cNvPr>
          <p:cNvSpPr txBox="1"/>
          <p:nvPr/>
        </p:nvSpPr>
        <p:spPr>
          <a:xfrm>
            <a:off x="569912" y="3046597"/>
            <a:ext cx="1109278" cy="246221"/>
          </a:xfrm>
          <a:prstGeom prst="rect">
            <a:avLst/>
          </a:prstGeom>
          <a:noFill/>
        </p:spPr>
        <p:txBody>
          <a:bodyPr wrap="none" lIns="0" tIns="0" rIns="0" bIns="0" rtlCol="0">
            <a:spAutoFit/>
          </a:bodyPr>
          <a:lstStyle/>
          <a:p>
            <a:pPr algn="l"/>
            <a:r>
              <a:rPr lang="en-US" sz="1600" b="0" i="0">
                <a:solidFill>
                  <a:schemeClr val="bg1"/>
                </a:solidFill>
                <a:latin typeface="ServiceNow Sans Light" panose="020B0404040101010104" pitchFamily="34" charset="77"/>
                <a:cs typeface="ServiceNow Sans Light" panose="020B0404040101010104" pitchFamily="34" charset="77"/>
              </a:rPr>
              <a:t>Dashed line</a:t>
            </a:r>
          </a:p>
        </p:txBody>
      </p:sp>
      <p:sp>
        <p:nvSpPr>
          <p:cNvPr id="42" name="TextBox 41">
            <a:extLst>
              <a:ext uri="{FF2B5EF4-FFF2-40B4-BE49-F238E27FC236}">
                <a16:creationId xmlns:a16="http://schemas.microsoft.com/office/drawing/2014/main" id="{CE4CAB6D-11C4-A91D-1ABA-E5D7F16536C6}"/>
              </a:ext>
              <a:ext uri="{C183D7F6-B498-43B3-948B-1728B52AA6E4}">
                <adec:decorative xmlns:adec="http://schemas.microsoft.com/office/drawing/2017/decorative" val="1"/>
              </a:ext>
            </a:extLst>
          </p:cNvPr>
          <p:cNvSpPr txBox="1"/>
          <p:nvPr/>
        </p:nvSpPr>
        <p:spPr>
          <a:xfrm>
            <a:off x="6262631" y="1799677"/>
            <a:ext cx="437236" cy="184666"/>
          </a:xfrm>
          <a:prstGeom prst="rect">
            <a:avLst/>
          </a:prstGeom>
          <a:noFill/>
        </p:spPr>
        <p:txBody>
          <a:bodyPr wrap="none" lIns="0" tIns="0" rIns="0" bIns="0" rtlCol="0">
            <a:spAutoFit/>
          </a:bodyPr>
          <a:lstStyle/>
          <a:p>
            <a:pPr algn="l"/>
            <a:r>
              <a:rPr lang="en-US" sz="1200" b="0" i="0">
                <a:solidFill>
                  <a:schemeClr val="accent1"/>
                </a:solidFill>
                <a:latin typeface="ServiceNow Sans Light" panose="020B0404040101010104" pitchFamily="34" charset="77"/>
                <a:cs typeface="ServiceNow Sans Light" panose="020B0404040101010104" pitchFamily="34" charset="77"/>
              </a:rPr>
              <a:t>0.75pt</a:t>
            </a:r>
          </a:p>
        </p:txBody>
      </p:sp>
      <p:sp>
        <p:nvSpPr>
          <p:cNvPr id="43" name="TextBox 42">
            <a:extLst>
              <a:ext uri="{FF2B5EF4-FFF2-40B4-BE49-F238E27FC236}">
                <a16:creationId xmlns:a16="http://schemas.microsoft.com/office/drawing/2014/main" id="{C46C295F-4280-023B-F503-53784F14C3FF}"/>
              </a:ext>
              <a:ext uri="{C183D7F6-B498-43B3-948B-1728B52AA6E4}">
                <adec:decorative xmlns:adec="http://schemas.microsoft.com/office/drawing/2017/decorative" val="1"/>
              </a:ext>
            </a:extLst>
          </p:cNvPr>
          <p:cNvSpPr txBox="1"/>
          <p:nvPr/>
        </p:nvSpPr>
        <p:spPr>
          <a:xfrm>
            <a:off x="6262631" y="2004008"/>
            <a:ext cx="296171" cy="184666"/>
          </a:xfrm>
          <a:prstGeom prst="rect">
            <a:avLst/>
          </a:prstGeom>
          <a:noFill/>
        </p:spPr>
        <p:txBody>
          <a:bodyPr wrap="square" lIns="0" tIns="0" rIns="0" bIns="0" rtlCol="0">
            <a:spAutoFit/>
          </a:bodyPr>
          <a:lstStyle/>
          <a:p>
            <a:pPr algn="l"/>
            <a:r>
              <a:rPr lang="en-US" sz="1200" b="0" i="0">
                <a:solidFill>
                  <a:schemeClr val="accent1"/>
                </a:solidFill>
                <a:latin typeface="ServiceNow Sans Light" panose="020B0404040101010104" pitchFamily="34" charset="77"/>
                <a:cs typeface="ServiceNow Sans Light" panose="020B0404040101010104" pitchFamily="34" charset="77"/>
              </a:rPr>
              <a:t>2pt</a:t>
            </a:r>
          </a:p>
        </p:txBody>
      </p:sp>
      <p:sp>
        <p:nvSpPr>
          <p:cNvPr id="44" name="TextBox 43">
            <a:extLst>
              <a:ext uri="{FF2B5EF4-FFF2-40B4-BE49-F238E27FC236}">
                <a16:creationId xmlns:a16="http://schemas.microsoft.com/office/drawing/2014/main" id="{E58AEF96-1428-6AE0-36DE-2E76E4DD26CF}"/>
              </a:ext>
              <a:ext uri="{C183D7F6-B498-43B3-948B-1728B52AA6E4}">
                <adec:decorative xmlns:adec="http://schemas.microsoft.com/office/drawing/2017/decorative" val="1"/>
              </a:ext>
            </a:extLst>
          </p:cNvPr>
          <p:cNvSpPr txBox="1"/>
          <p:nvPr/>
        </p:nvSpPr>
        <p:spPr>
          <a:xfrm>
            <a:off x="6262631" y="2197030"/>
            <a:ext cx="296171" cy="184666"/>
          </a:xfrm>
          <a:prstGeom prst="rect">
            <a:avLst/>
          </a:prstGeom>
          <a:noFill/>
        </p:spPr>
        <p:txBody>
          <a:bodyPr wrap="square" lIns="0" tIns="0" rIns="0" bIns="0" rtlCol="0">
            <a:spAutoFit/>
          </a:bodyPr>
          <a:lstStyle/>
          <a:p>
            <a:pPr algn="l"/>
            <a:r>
              <a:rPr lang="en-US" sz="1200">
                <a:solidFill>
                  <a:schemeClr val="accent1"/>
                </a:solidFill>
                <a:latin typeface="ServiceNow Sans Light" panose="020B0404040101010104" pitchFamily="34" charset="77"/>
                <a:cs typeface="ServiceNow Sans Light" panose="020B0404040101010104" pitchFamily="34" charset="77"/>
              </a:rPr>
              <a:t>3pt</a:t>
            </a:r>
            <a:endParaRPr lang="en-US" sz="1200" b="0" i="0">
              <a:solidFill>
                <a:schemeClr val="accent1"/>
              </a:solidFill>
              <a:latin typeface="ServiceNow Sans Light" panose="020B0404040101010104" pitchFamily="34" charset="77"/>
              <a:cs typeface="ServiceNow Sans Light" panose="020B0404040101010104" pitchFamily="34" charset="77"/>
            </a:endParaRPr>
          </a:p>
        </p:txBody>
      </p:sp>
      <p:cxnSp>
        <p:nvCxnSpPr>
          <p:cNvPr id="30" name="Straight Connector 29">
            <a:extLst>
              <a:ext uri="{FF2B5EF4-FFF2-40B4-BE49-F238E27FC236}">
                <a16:creationId xmlns:a16="http://schemas.microsoft.com/office/drawing/2014/main" id="{84B1E603-5644-AC05-7AE8-F7F13DD22F0C}"/>
              </a:ext>
              <a:ext uri="{C183D7F6-B498-43B3-948B-1728B52AA6E4}">
                <adec:decorative xmlns:adec="http://schemas.microsoft.com/office/drawing/2017/decorative" val="1"/>
              </a:ext>
            </a:extLst>
          </p:cNvPr>
          <p:cNvCxnSpPr>
            <a:cxnSpLocks/>
          </p:cNvCxnSpPr>
          <p:nvPr/>
        </p:nvCxnSpPr>
        <p:spPr>
          <a:xfrm>
            <a:off x="569915" y="1902440"/>
            <a:ext cx="5581503" cy="0"/>
          </a:xfrm>
          <a:prstGeom prst="line">
            <a:avLst/>
          </a:prstGeom>
          <a:ln w="9525" cap="rnd"/>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15AFE3-71DF-8E3A-F74F-3857F8AB2CEC}"/>
              </a:ext>
              <a:ext uri="{C183D7F6-B498-43B3-948B-1728B52AA6E4}">
                <adec:decorative xmlns:adec="http://schemas.microsoft.com/office/drawing/2017/decorative" val="1"/>
              </a:ext>
            </a:extLst>
          </p:cNvPr>
          <p:cNvCxnSpPr>
            <a:cxnSpLocks/>
          </p:cNvCxnSpPr>
          <p:nvPr/>
        </p:nvCxnSpPr>
        <p:spPr>
          <a:xfrm>
            <a:off x="569915" y="3701092"/>
            <a:ext cx="5581503" cy="0"/>
          </a:xfrm>
          <a:prstGeom prst="line">
            <a:avLst/>
          </a:prstGeom>
          <a:ln w="9525">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F6F1583-50C7-6992-6AFE-CD4C8C3727DC}"/>
              </a:ext>
              <a:ext uri="{C183D7F6-B498-43B3-948B-1728B52AA6E4}">
                <adec:decorative xmlns:adec="http://schemas.microsoft.com/office/drawing/2017/decorative" val="1"/>
              </a:ext>
            </a:extLst>
          </p:cNvPr>
          <p:cNvCxnSpPr>
            <a:cxnSpLocks/>
          </p:cNvCxnSpPr>
          <p:nvPr/>
        </p:nvCxnSpPr>
        <p:spPr>
          <a:xfrm>
            <a:off x="569915" y="2932733"/>
            <a:ext cx="5581503" cy="0"/>
          </a:xfrm>
          <a:prstGeom prst="line">
            <a:avLst/>
          </a:prstGeom>
          <a:ln w="6350" cap="rnd">
            <a:solidFill>
              <a:schemeClr val="accent1">
                <a:alpha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FD1F425-8778-24E2-F3C0-FF4D23A4705A}"/>
              </a:ext>
              <a:ext uri="{C183D7F6-B498-43B3-948B-1728B52AA6E4}">
                <adec:decorative xmlns:adec="http://schemas.microsoft.com/office/drawing/2017/decorative" val="1"/>
              </a:ext>
            </a:extLst>
          </p:cNvPr>
          <p:cNvCxnSpPr>
            <a:cxnSpLocks/>
          </p:cNvCxnSpPr>
          <p:nvPr/>
        </p:nvCxnSpPr>
        <p:spPr>
          <a:xfrm>
            <a:off x="569915" y="2096341"/>
            <a:ext cx="5581503" cy="0"/>
          </a:xfrm>
          <a:prstGeom prst="line">
            <a:avLst/>
          </a:prstGeom>
          <a:ln w="25400" cap="rnd"/>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99039879-A3B0-6654-CF10-5A1D8C00E5FD}"/>
              </a:ext>
              <a:ext uri="{C183D7F6-B498-43B3-948B-1728B52AA6E4}">
                <adec:decorative xmlns:adec="http://schemas.microsoft.com/office/drawing/2017/decorative" val="1"/>
              </a:ext>
            </a:extLst>
          </p:cNvPr>
          <p:cNvCxnSpPr>
            <a:cxnSpLocks/>
          </p:cNvCxnSpPr>
          <p:nvPr/>
        </p:nvCxnSpPr>
        <p:spPr>
          <a:xfrm>
            <a:off x="569915" y="2289363"/>
            <a:ext cx="5581503" cy="0"/>
          </a:xfrm>
          <a:prstGeom prst="line">
            <a:avLst/>
          </a:prstGeom>
          <a:ln w="38100" cap="rnd"/>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AB1B40AC-B575-081E-F2B0-FA55EB637F6D}"/>
              </a:ext>
              <a:ext uri="{C183D7F6-B498-43B3-948B-1728B52AA6E4}">
                <adec:decorative xmlns:adec="http://schemas.microsoft.com/office/drawing/2017/decorative" val="1"/>
              </a:ext>
            </a:extLst>
          </p:cNvPr>
          <p:cNvCxnSpPr>
            <a:cxnSpLocks/>
          </p:cNvCxnSpPr>
          <p:nvPr/>
        </p:nvCxnSpPr>
        <p:spPr>
          <a:xfrm>
            <a:off x="569915" y="3532979"/>
            <a:ext cx="5581503" cy="0"/>
          </a:xfrm>
          <a:prstGeom prst="line">
            <a:avLst/>
          </a:prstGeom>
          <a:ln w="9525">
            <a:tailEnd type="oval" w="sm" len="sm"/>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C53576E7-28EA-4678-DC00-9E2F95D8E64F}"/>
              </a:ext>
              <a:ext uri="{C183D7F6-B498-43B3-948B-1728B52AA6E4}">
                <adec:decorative xmlns:adec="http://schemas.microsoft.com/office/drawing/2017/decorative" val="1"/>
              </a:ext>
            </a:extLst>
          </p:cNvPr>
          <p:cNvSpPr txBox="1"/>
          <p:nvPr/>
        </p:nvSpPr>
        <p:spPr>
          <a:xfrm>
            <a:off x="569912" y="3803305"/>
            <a:ext cx="1037079" cy="246221"/>
          </a:xfrm>
          <a:prstGeom prst="rect">
            <a:avLst/>
          </a:prstGeom>
          <a:noFill/>
        </p:spPr>
        <p:txBody>
          <a:bodyPr wrap="none" lIns="0" tIns="0" rIns="0" bIns="0" rtlCol="0">
            <a:spAutoFit/>
          </a:bodyPr>
          <a:lstStyle/>
          <a:p>
            <a:pPr algn="l"/>
            <a:r>
              <a:rPr lang="en-US" sz="1600" b="0" i="0">
                <a:solidFill>
                  <a:schemeClr val="bg1"/>
                </a:solidFill>
                <a:latin typeface="ServiceNow Sans Light" panose="020B0404040101010104" pitchFamily="34" charset="77"/>
                <a:cs typeface="ServiceNow Sans Light" panose="020B0404040101010104" pitchFamily="34" charset="77"/>
              </a:rPr>
              <a:t>Leader line</a:t>
            </a:r>
          </a:p>
        </p:txBody>
      </p:sp>
      <p:grpSp>
        <p:nvGrpSpPr>
          <p:cNvPr id="67" name="Group 66">
            <a:extLst>
              <a:ext uri="{FF2B5EF4-FFF2-40B4-BE49-F238E27FC236}">
                <a16:creationId xmlns:a16="http://schemas.microsoft.com/office/drawing/2014/main" id="{9617C593-6F87-3553-9685-52E790DB724A}"/>
              </a:ext>
            </a:extLst>
          </p:cNvPr>
          <p:cNvGrpSpPr/>
          <p:nvPr/>
        </p:nvGrpSpPr>
        <p:grpSpPr>
          <a:xfrm>
            <a:off x="7127875" y="1798638"/>
            <a:ext cx="4488612" cy="793742"/>
            <a:chOff x="7127875" y="1798638"/>
            <a:chExt cx="4488612" cy="793742"/>
          </a:xfrm>
        </p:grpSpPr>
        <p:cxnSp>
          <p:nvCxnSpPr>
            <p:cNvPr id="5" name="Straight Connector 4">
              <a:extLst>
                <a:ext uri="{FF2B5EF4-FFF2-40B4-BE49-F238E27FC236}">
                  <a16:creationId xmlns:a16="http://schemas.microsoft.com/office/drawing/2014/main" id="{95ACDEB9-DB77-DD0D-E207-D9F229D286CA}"/>
                </a:ext>
                <a:ext uri="{C183D7F6-B498-43B3-948B-1728B52AA6E4}">
                  <adec:decorative xmlns:adec="http://schemas.microsoft.com/office/drawing/2017/decorative" val="1"/>
                </a:ext>
              </a:extLst>
            </p:cNvPr>
            <p:cNvCxnSpPr>
              <a:cxnSpLocks/>
            </p:cNvCxnSpPr>
            <p:nvPr/>
          </p:nvCxnSpPr>
          <p:spPr>
            <a:xfrm>
              <a:off x="10514584" y="2392499"/>
              <a:ext cx="1101903" cy="0"/>
            </a:xfrm>
            <a:prstGeom prst="line">
              <a:avLst/>
            </a:prstGeom>
            <a:ln w="9525">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6" name="Rounded Rectangle 20">
              <a:extLst>
                <a:ext uri="{FF2B5EF4-FFF2-40B4-BE49-F238E27FC236}">
                  <a16:creationId xmlns:a16="http://schemas.microsoft.com/office/drawing/2014/main" id="{7BE6A800-7405-F12C-9538-DDABD542152C}"/>
                </a:ext>
                <a:ext uri="{C183D7F6-B498-43B3-948B-1728B52AA6E4}">
                  <adec:decorative xmlns:adec="http://schemas.microsoft.com/office/drawing/2017/decorative" val="1"/>
                </a:ext>
              </a:extLst>
            </p:cNvPr>
            <p:cNvSpPr/>
            <p:nvPr/>
          </p:nvSpPr>
          <p:spPr>
            <a:xfrm>
              <a:off x="7127875" y="1798638"/>
              <a:ext cx="3918184" cy="793742"/>
            </a:xfrm>
            <a:prstGeom prst="roundRect">
              <a:avLst>
                <a:gd name="adj" fmla="val 8103"/>
              </a:avLst>
            </a:prstGeom>
            <a:gradFill>
              <a:gsLst>
                <a:gs pos="0">
                  <a:schemeClr val="bg1"/>
                </a:gs>
                <a:gs pos="99000">
                  <a:schemeClr val="bg1"/>
                </a:gs>
              </a:gsLst>
              <a:lin ang="9000000" scaled="0"/>
            </a:gradFill>
            <a:ln>
              <a:noFill/>
            </a:ln>
            <a:scene3d>
              <a:camera prst="orthographicFront"/>
              <a:lightRig rig="soft" dir="t"/>
            </a:scene3d>
            <a:sp3d>
              <a:bevelT w="12700" h="127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600">
                  <a:solidFill>
                    <a:schemeClr val="tx1"/>
                  </a:solidFill>
                  <a:latin typeface="ServiceNow Sans Light" panose="020B0404040101010104" pitchFamily="34" charset="77"/>
                </a:rPr>
                <a:t>Callout auto-adjusts to height based </a:t>
              </a:r>
              <a:br>
                <a:rPr lang="en-US" sz="1600">
                  <a:solidFill>
                    <a:schemeClr val="tx1"/>
                  </a:solidFill>
                  <a:latin typeface="ServiceNow Sans Light" panose="020B0404040101010104" pitchFamily="34" charset="77"/>
                </a:rPr>
              </a:br>
              <a:r>
                <a:rPr lang="en-US" sz="1600">
                  <a:solidFill>
                    <a:schemeClr val="tx1"/>
                  </a:solidFill>
                  <a:latin typeface="ServiceNow Sans Light" panose="020B0404040101010104" pitchFamily="34" charset="77"/>
                </a:rPr>
                <a:t>on the amount of content. Adjust the width as needed.</a:t>
              </a:r>
            </a:p>
          </p:txBody>
        </p:sp>
      </p:grpSp>
      <p:grpSp>
        <p:nvGrpSpPr>
          <p:cNvPr id="64" name="Group 63">
            <a:extLst>
              <a:ext uri="{FF2B5EF4-FFF2-40B4-BE49-F238E27FC236}">
                <a16:creationId xmlns:a16="http://schemas.microsoft.com/office/drawing/2014/main" id="{017B8127-E137-CB4D-BB25-FD5C984BBAA4}"/>
              </a:ext>
            </a:extLst>
          </p:cNvPr>
          <p:cNvGrpSpPr/>
          <p:nvPr/>
        </p:nvGrpSpPr>
        <p:grpSpPr>
          <a:xfrm>
            <a:off x="7127875" y="4073525"/>
            <a:ext cx="4488612" cy="356437"/>
            <a:chOff x="7127875" y="4073525"/>
            <a:chExt cx="4488612" cy="356437"/>
          </a:xfrm>
        </p:grpSpPr>
        <p:cxnSp>
          <p:nvCxnSpPr>
            <p:cNvPr id="14" name="Straight Connector 13">
              <a:extLst>
                <a:ext uri="{FF2B5EF4-FFF2-40B4-BE49-F238E27FC236}">
                  <a16:creationId xmlns:a16="http://schemas.microsoft.com/office/drawing/2014/main" id="{E02F9965-0718-9DAD-09D7-F5C9EBA720B0}"/>
                </a:ext>
                <a:ext uri="{C183D7F6-B498-43B3-948B-1728B52AA6E4}">
                  <adec:decorative xmlns:adec="http://schemas.microsoft.com/office/drawing/2017/decorative" val="1"/>
                </a:ext>
              </a:extLst>
            </p:cNvPr>
            <p:cNvCxnSpPr>
              <a:cxnSpLocks/>
            </p:cNvCxnSpPr>
            <p:nvPr/>
          </p:nvCxnSpPr>
          <p:spPr>
            <a:xfrm>
              <a:off x="10514584" y="4251744"/>
              <a:ext cx="1101903" cy="0"/>
            </a:xfrm>
            <a:prstGeom prst="line">
              <a:avLst/>
            </a:prstGeom>
            <a:ln w="9525">
              <a:solidFill>
                <a:schemeClr val="bg1"/>
              </a:solidFill>
              <a:tailEnd type="oval" w="sm" len="sm"/>
            </a:ln>
          </p:spPr>
          <p:style>
            <a:lnRef idx="1">
              <a:schemeClr val="accent1"/>
            </a:lnRef>
            <a:fillRef idx="0">
              <a:schemeClr val="accent1"/>
            </a:fillRef>
            <a:effectRef idx="0">
              <a:schemeClr val="accent1"/>
            </a:effectRef>
            <a:fontRef idx="minor">
              <a:schemeClr val="tx1"/>
            </a:fontRef>
          </p:style>
        </p:cxnSp>
        <p:sp>
          <p:nvSpPr>
            <p:cNvPr id="15" name="Rounded Rectangle 20">
              <a:extLst>
                <a:ext uri="{FF2B5EF4-FFF2-40B4-BE49-F238E27FC236}">
                  <a16:creationId xmlns:a16="http://schemas.microsoft.com/office/drawing/2014/main" id="{095D35E7-E52C-A6AC-2D2D-41CB2CD7C40E}"/>
                </a:ext>
                <a:ext uri="{C183D7F6-B498-43B3-948B-1728B52AA6E4}">
                  <adec:decorative xmlns:adec="http://schemas.microsoft.com/office/drawing/2017/decorative" val="1"/>
                </a:ext>
              </a:extLst>
            </p:cNvPr>
            <p:cNvSpPr/>
            <p:nvPr/>
          </p:nvSpPr>
          <p:spPr>
            <a:xfrm>
              <a:off x="7127875" y="4073525"/>
              <a:ext cx="3935077" cy="356437"/>
            </a:xfrm>
            <a:prstGeom prst="roundRect">
              <a:avLst>
                <a:gd name="adj" fmla="val 21799"/>
              </a:avLst>
            </a:prstGeom>
            <a:gradFill>
              <a:gsLst>
                <a:gs pos="0">
                  <a:schemeClr val="bg1"/>
                </a:gs>
                <a:gs pos="99000">
                  <a:schemeClr val="bg1"/>
                </a:gs>
              </a:gsLst>
              <a:lin ang="9000000" scaled="0"/>
            </a:gradFill>
            <a:ln>
              <a:noFill/>
            </a:ln>
            <a:scene3d>
              <a:camera prst="orthographicFront"/>
              <a:lightRig rig="soft" dir="t"/>
            </a:scene3d>
            <a:sp3d>
              <a:bevelT w="12700" h="127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600">
                  <a:solidFill>
                    <a:schemeClr val="tx1"/>
                  </a:solidFill>
                  <a:latin typeface="ServiceNow Sans Light" panose="020B0404040101010104" pitchFamily="34" charset="77"/>
                </a:rPr>
                <a:t>Single line callout</a:t>
              </a:r>
            </a:p>
          </p:txBody>
        </p:sp>
      </p:grpSp>
      <p:grpSp>
        <p:nvGrpSpPr>
          <p:cNvPr id="63" name="Group 62">
            <a:extLst>
              <a:ext uri="{FF2B5EF4-FFF2-40B4-BE49-F238E27FC236}">
                <a16:creationId xmlns:a16="http://schemas.microsoft.com/office/drawing/2014/main" id="{C5237276-088E-BA62-7968-7500ACB12BFA}"/>
              </a:ext>
            </a:extLst>
          </p:cNvPr>
          <p:cNvGrpSpPr/>
          <p:nvPr/>
        </p:nvGrpSpPr>
        <p:grpSpPr>
          <a:xfrm>
            <a:off x="7127875" y="4599515"/>
            <a:ext cx="4488612" cy="356437"/>
            <a:chOff x="7127875" y="4599515"/>
            <a:chExt cx="4488612" cy="356437"/>
          </a:xfrm>
        </p:grpSpPr>
        <p:cxnSp>
          <p:nvCxnSpPr>
            <p:cNvPr id="16" name="Straight Connector 15">
              <a:extLst>
                <a:ext uri="{FF2B5EF4-FFF2-40B4-BE49-F238E27FC236}">
                  <a16:creationId xmlns:a16="http://schemas.microsoft.com/office/drawing/2014/main" id="{4A91C64B-F381-4A3E-A15C-D44606F8E373}"/>
                </a:ext>
                <a:ext uri="{C183D7F6-B498-43B3-948B-1728B52AA6E4}">
                  <adec:decorative xmlns:adec="http://schemas.microsoft.com/office/drawing/2017/decorative" val="1"/>
                </a:ext>
              </a:extLst>
            </p:cNvPr>
            <p:cNvCxnSpPr>
              <a:cxnSpLocks/>
            </p:cNvCxnSpPr>
            <p:nvPr/>
          </p:nvCxnSpPr>
          <p:spPr>
            <a:xfrm>
              <a:off x="10514584" y="4777734"/>
              <a:ext cx="1101903" cy="0"/>
            </a:xfrm>
            <a:prstGeom prst="line">
              <a:avLst/>
            </a:prstGeom>
            <a:ln w="9525">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17" name="Rounded Rectangle 20">
              <a:extLst>
                <a:ext uri="{FF2B5EF4-FFF2-40B4-BE49-F238E27FC236}">
                  <a16:creationId xmlns:a16="http://schemas.microsoft.com/office/drawing/2014/main" id="{E74EB67D-48C3-3C44-2400-80C1223FDFB4}"/>
                </a:ext>
                <a:ext uri="{C183D7F6-B498-43B3-948B-1728B52AA6E4}">
                  <adec:decorative xmlns:adec="http://schemas.microsoft.com/office/drawing/2017/decorative" val="1"/>
                </a:ext>
              </a:extLst>
            </p:cNvPr>
            <p:cNvSpPr/>
            <p:nvPr/>
          </p:nvSpPr>
          <p:spPr>
            <a:xfrm>
              <a:off x="7127875" y="4599515"/>
              <a:ext cx="3935077" cy="356437"/>
            </a:xfrm>
            <a:prstGeom prst="roundRect">
              <a:avLst>
                <a:gd name="adj" fmla="val 21799"/>
              </a:avLst>
            </a:prstGeom>
            <a:gradFill flip="none" rotWithShape="1">
              <a:gsLst>
                <a:gs pos="0">
                  <a:schemeClr val="accent1">
                    <a:lumMod val="75000"/>
                  </a:schemeClr>
                </a:gs>
                <a:gs pos="99000">
                  <a:schemeClr val="accent1"/>
                </a:gs>
              </a:gsLst>
              <a:lin ang="9000000" scaled="0"/>
              <a:tileRect/>
            </a:gradFill>
            <a:ln>
              <a:noFill/>
            </a:ln>
            <a:scene3d>
              <a:camera prst="orthographicFront"/>
              <a:lightRig rig="soft" dir="t"/>
            </a:scene3d>
            <a:sp3d prstMaterial="powder">
              <a:bevelT w="19050" h="127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600">
                  <a:solidFill>
                    <a:schemeClr val="tx1"/>
                  </a:solidFill>
                  <a:latin typeface="ServiceNow Sans Light" panose="020B0404040101010104" pitchFamily="34" charset="77"/>
                </a:rPr>
                <a:t>Single line callout in Wasabi</a:t>
              </a:r>
            </a:p>
          </p:txBody>
        </p:sp>
      </p:grpSp>
      <p:grpSp>
        <p:nvGrpSpPr>
          <p:cNvPr id="66" name="Group 65">
            <a:extLst>
              <a:ext uri="{FF2B5EF4-FFF2-40B4-BE49-F238E27FC236}">
                <a16:creationId xmlns:a16="http://schemas.microsoft.com/office/drawing/2014/main" id="{ADC71601-5707-8763-914E-955AF3E81140}"/>
              </a:ext>
            </a:extLst>
          </p:cNvPr>
          <p:cNvGrpSpPr/>
          <p:nvPr/>
        </p:nvGrpSpPr>
        <p:grpSpPr>
          <a:xfrm>
            <a:off x="7127875" y="2794188"/>
            <a:ext cx="4488612" cy="793742"/>
            <a:chOff x="7127875" y="2794188"/>
            <a:chExt cx="4488612" cy="793742"/>
          </a:xfrm>
        </p:grpSpPr>
        <p:cxnSp>
          <p:nvCxnSpPr>
            <p:cNvPr id="19" name="Straight Connector 18">
              <a:extLst>
                <a:ext uri="{FF2B5EF4-FFF2-40B4-BE49-F238E27FC236}">
                  <a16:creationId xmlns:a16="http://schemas.microsoft.com/office/drawing/2014/main" id="{79586FA5-B42B-0F5F-4972-B7DFC64E76FC}"/>
                </a:ext>
                <a:ext uri="{C183D7F6-B498-43B3-948B-1728B52AA6E4}">
                  <adec:decorative xmlns:adec="http://schemas.microsoft.com/office/drawing/2017/decorative" val="1"/>
                </a:ext>
              </a:extLst>
            </p:cNvPr>
            <p:cNvCxnSpPr>
              <a:cxnSpLocks/>
            </p:cNvCxnSpPr>
            <p:nvPr/>
          </p:nvCxnSpPr>
          <p:spPr>
            <a:xfrm>
              <a:off x="10514584" y="3372653"/>
              <a:ext cx="1101903" cy="0"/>
            </a:xfrm>
            <a:prstGeom prst="line">
              <a:avLst/>
            </a:prstGeom>
            <a:ln w="9525">
              <a:solidFill>
                <a:schemeClr val="accent1"/>
              </a:solidFill>
              <a:tailEnd type="oval" w="sm" len="sm"/>
            </a:ln>
          </p:spPr>
          <p:style>
            <a:lnRef idx="1">
              <a:schemeClr val="accent1"/>
            </a:lnRef>
            <a:fillRef idx="0">
              <a:schemeClr val="accent1"/>
            </a:fillRef>
            <a:effectRef idx="0">
              <a:schemeClr val="accent1"/>
            </a:effectRef>
            <a:fontRef idx="minor">
              <a:schemeClr val="tx1"/>
            </a:fontRef>
          </p:style>
        </p:cxnSp>
        <p:sp>
          <p:nvSpPr>
            <p:cNvPr id="20" name="Rounded Rectangle 20">
              <a:extLst>
                <a:ext uri="{FF2B5EF4-FFF2-40B4-BE49-F238E27FC236}">
                  <a16:creationId xmlns:a16="http://schemas.microsoft.com/office/drawing/2014/main" id="{5885EB3B-BA6E-A4AD-E02D-311D272DA827}"/>
                </a:ext>
                <a:ext uri="{C183D7F6-B498-43B3-948B-1728B52AA6E4}">
                  <adec:decorative xmlns:adec="http://schemas.microsoft.com/office/drawing/2017/decorative" val="1"/>
                </a:ext>
              </a:extLst>
            </p:cNvPr>
            <p:cNvSpPr/>
            <p:nvPr/>
          </p:nvSpPr>
          <p:spPr>
            <a:xfrm>
              <a:off x="7127875" y="2794188"/>
              <a:ext cx="3918184" cy="793742"/>
            </a:xfrm>
            <a:prstGeom prst="roundRect">
              <a:avLst>
                <a:gd name="adj" fmla="val 8103"/>
              </a:avLst>
            </a:prstGeom>
            <a:gradFill flip="none" rotWithShape="1">
              <a:gsLst>
                <a:gs pos="0">
                  <a:schemeClr val="accent1">
                    <a:lumMod val="75000"/>
                  </a:schemeClr>
                </a:gs>
                <a:gs pos="99000">
                  <a:schemeClr val="accent1"/>
                </a:gs>
              </a:gsLst>
              <a:lin ang="9000000" scaled="0"/>
              <a:tileRect/>
            </a:gradFill>
            <a:ln>
              <a:noFill/>
            </a:ln>
            <a:scene3d>
              <a:camera prst="orthographicFront"/>
              <a:lightRig rig="soft" dir="t"/>
            </a:scene3d>
            <a:sp3d prstMaterial="powder">
              <a:bevelT w="19050" h="127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600">
                  <a:solidFill>
                    <a:schemeClr val="tx1"/>
                  </a:solidFill>
                  <a:latin typeface="ServiceNow Sans Light" panose="020B0404040101010104" pitchFamily="34" charset="77"/>
                </a:rPr>
                <a:t>Callout auto-adjusts to height based </a:t>
              </a:r>
              <a:br>
                <a:rPr lang="en-US" sz="1600">
                  <a:solidFill>
                    <a:schemeClr val="tx1"/>
                  </a:solidFill>
                  <a:latin typeface="ServiceNow Sans Light" panose="020B0404040101010104" pitchFamily="34" charset="77"/>
                </a:rPr>
              </a:br>
              <a:r>
                <a:rPr lang="en-US" sz="1600">
                  <a:solidFill>
                    <a:schemeClr val="tx1"/>
                  </a:solidFill>
                  <a:latin typeface="ServiceNow Sans Light" panose="020B0404040101010104" pitchFamily="34" charset="77"/>
                </a:rPr>
                <a:t>on the amount of content. Adjust the width as needed.</a:t>
              </a:r>
            </a:p>
          </p:txBody>
        </p:sp>
      </p:grpSp>
      <p:sp>
        <p:nvSpPr>
          <p:cNvPr id="24" name="Rounded Rectangle 16">
            <a:extLst>
              <a:ext uri="{FF2B5EF4-FFF2-40B4-BE49-F238E27FC236}">
                <a16:creationId xmlns:a16="http://schemas.microsoft.com/office/drawing/2014/main" id="{B674A973-9979-C095-04B3-6D88040B9BAC}"/>
              </a:ext>
              <a:ext uri="{C183D7F6-B498-43B3-948B-1728B52AA6E4}">
                <adec:decorative xmlns:adec="http://schemas.microsoft.com/office/drawing/2017/decorative" val="1"/>
              </a:ext>
            </a:extLst>
          </p:cNvPr>
          <p:cNvSpPr/>
          <p:nvPr/>
        </p:nvSpPr>
        <p:spPr>
          <a:xfrm>
            <a:off x="2436813" y="4412043"/>
            <a:ext cx="3571875" cy="1772857"/>
          </a:xfrm>
          <a:prstGeom prst="roundRect">
            <a:avLst>
              <a:gd name="adj" fmla="val 8169"/>
            </a:avLst>
          </a:prstGeom>
          <a:solidFill>
            <a:schemeClr val="tx2">
              <a:alpha val="5289"/>
            </a:schemeClr>
          </a:solidFill>
          <a:ln w="6350">
            <a:solidFill>
              <a:schemeClr val="bg1"/>
            </a:solidFill>
          </a:ln>
          <a:scene3d>
            <a:camera prst="orthographicFront"/>
            <a:lightRig rig="brightRoom" dir="t">
              <a:rot lat="0" lon="0" rev="0"/>
            </a:lightRig>
          </a:scene3d>
          <a:sp3d extrusionH="38100" prstMaterial="translucentPowder">
            <a:bevelT w="139700" h="8890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a:solidFill>
                <a:schemeClr val="tx1"/>
              </a:solidFill>
            </a:endParaRPr>
          </a:p>
        </p:txBody>
      </p:sp>
      <p:grpSp>
        <p:nvGrpSpPr>
          <p:cNvPr id="21" name="Group 20">
            <a:extLst>
              <a:ext uri="{FF2B5EF4-FFF2-40B4-BE49-F238E27FC236}">
                <a16:creationId xmlns:a16="http://schemas.microsoft.com/office/drawing/2014/main" id="{B7B9EB7A-C5C3-ADF3-6E4B-35F80A273304}"/>
              </a:ext>
              <a:ext uri="{C183D7F6-B498-43B3-948B-1728B52AA6E4}">
                <adec:decorative xmlns:adec="http://schemas.microsoft.com/office/drawing/2017/decorative" val="1"/>
              </a:ext>
            </a:extLst>
          </p:cNvPr>
          <p:cNvGrpSpPr/>
          <p:nvPr/>
        </p:nvGrpSpPr>
        <p:grpSpPr>
          <a:xfrm>
            <a:off x="3515193" y="5294541"/>
            <a:ext cx="3420595" cy="734784"/>
            <a:chOff x="3998216" y="4807544"/>
            <a:chExt cx="2233835" cy="880287"/>
          </a:xfrm>
        </p:grpSpPr>
        <p:sp>
          <p:nvSpPr>
            <p:cNvPr id="22" name="Rounded Rectangle 17">
              <a:extLst>
                <a:ext uri="{FF2B5EF4-FFF2-40B4-BE49-F238E27FC236}">
                  <a16:creationId xmlns:a16="http://schemas.microsoft.com/office/drawing/2014/main" id="{3976E75A-A11F-C6C9-6C67-EFB01EE4A81C}"/>
                </a:ext>
              </a:extLst>
            </p:cNvPr>
            <p:cNvSpPr/>
            <p:nvPr/>
          </p:nvSpPr>
          <p:spPr>
            <a:xfrm>
              <a:off x="3998216" y="4807544"/>
              <a:ext cx="2230631" cy="873458"/>
            </a:xfrm>
            <a:prstGeom prst="roundRect">
              <a:avLst>
                <a:gd name="adj" fmla="val 18256"/>
              </a:avLst>
            </a:prstGeom>
            <a:solidFill>
              <a:srgbClr val="06496B"/>
            </a:solidFill>
            <a:ln>
              <a:noFill/>
            </a:ln>
            <a:effectLst/>
            <a:scene3d>
              <a:camera prst="orthographicFront"/>
              <a:lightRig rig="sof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040" rtl="0" eaLnBrk="1" fontAlgn="auto" latinLnBrk="0" hangingPunct="1">
                <a:lnSpc>
                  <a:spcPct val="100000"/>
                </a:lnSpc>
                <a:spcBef>
                  <a:spcPts val="0"/>
                </a:spcBef>
                <a:spcAft>
                  <a:spcPts val="0"/>
                </a:spcAft>
                <a:buClrTx/>
                <a:buSzTx/>
                <a:buFontTx/>
                <a:buNone/>
                <a:tabLst/>
                <a:defRPr/>
              </a:pPr>
              <a:endParaRPr kumimoji="0" lang="en-US" sz="1600" u="none" strike="noStrike" kern="1200" cap="none" spc="0" normalizeH="0" baseline="0" noProof="0">
                <a:ln>
                  <a:noFill/>
                </a:ln>
                <a:solidFill>
                  <a:srgbClr val="000000"/>
                </a:solidFill>
                <a:effectLst/>
                <a:uLnTx/>
                <a:uFillTx/>
                <a:latin typeface="ServiceNow Sans" panose="020B0504040101010104" pitchFamily="34" charset="77"/>
                <a:cs typeface="ServiceNow Sans" panose="020B0504040101010104" pitchFamily="34" charset="77"/>
              </a:endParaRPr>
            </a:p>
          </p:txBody>
        </p:sp>
        <p:sp>
          <p:nvSpPr>
            <p:cNvPr id="23" name="Rounded Rectangle 18">
              <a:extLst>
                <a:ext uri="{FF2B5EF4-FFF2-40B4-BE49-F238E27FC236}">
                  <a16:creationId xmlns:a16="http://schemas.microsoft.com/office/drawing/2014/main" id="{801378A7-D109-3318-B489-433AB2156B89}"/>
                </a:ext>
              </a:extLst>
            </p:cNvPr>
            <p:cNvSpPr/>
            <p:nvPr/>
          </p:nvSpPr>
          <p:spPr>
            <a:xfrm>
              <a:off x="3999074" y="4807550"/>
              <a:ext cx="2232977" cy="880281"/>
            </a:xfrm>
            <a:prstGeom prst="roundRect">
              <a:avLst>
                <a:gd name="adj" fmla="val 13315"/>
              </a:avLst>
            </a:prstGeom>
            <a:gradFill>
              <a:gsLst>
                <a:gs pos="26000">
                  <a:schemeClr val="tx1"/>
                </a:gs>
                <a:gs pos="99000">
                  <a:schemeClr val="bg1"/>
                </a:gs>
              </a:gsLst>
              <a:lin ang="16200000" scaled="0"/>
            </a:gradFill>
            <a:ln w="12700">
              <a:gradFill>
                <a:gsLst>
                  <a:gs pos="0">
                    <a:schemeClr val="accent1">
                      <a:lumMod val="5000"/>
                      <a:lumOff val="95000"/>
                    </a:schemeClr>
                  </a:gs>
                  <a:gs pos="100000">
                    <a:schemeClr val="bg2">
                      <a:lumMod val="10000"/>
                      <a:lumOff val="90000"/>
                    </a:schemeClr>
                  </a:gs>
                </a:gsLst>
                <a:lin ang="5400000" scaled="1"/>
              </a:gradFill>
            </a:ln>
            <a:effectLst/>
            <a:scene3d>
              <a:camera prst="orthographicFront"/>
              <a:lightRig rig="flat" dir="t">
                <a:rot lat="0" lon="0" rev="6000000"/>
              </a:lightRig>
            </a:scene3d>
            <a:sp3d extrusionH="38100" prstMaterial="clear">
              <a:bevelT w="101600" h="8890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040" rtl="0" eaLnBrk="1" fontAlgn="auto" latinLnBrk="0" hangingPunct="1">
                <a:lnSpc>
                  <a:spcPct val="90000"/>
                </a:lnSpc>
                <a:spcBef>
                  <a:spcPts val="0"/>
                </a:spcBef>
                <a:spcAft>
                  <a:spcPts val="0"/>
                </a:spcAft>
                <a:buClrTx/>
                <a:buSzTx/>
                <a:buFontTx/>
                <a:buNone/>
                <a:tabLst/>
                <a:defRPr/>
              </a:pPr>
              <a:r>
                <a:rPr kumimoji="0" lang="en-US" sz="1600" u="none" strike="noStrike" kern="1200" cap="none" spc="0" normalizeH="0" baseline="0" noProof="0">
                  <a:ln>
                    <a:noFill/>
                  </a:ln>
                  <a:solidFill>
                    <a:schemeClr val="bg1"/>
                  </a:solidFill>
                  <a:effectLst/>
                  <a:uLnTx/>
                  <a:uFillTx/>
                  <a:cs typeface="ServiceNow Sans" panose="020B0504040101010104" pitchFamily="34" charset="77"/>
                </a:rPr>
                <a:t>Glass callout. Emphasis glass over basic glass.</a:t>
              </a:r>
            </a:p>
          </p:txBody>
        </p:sp>
      </p:grpSp>
      <p:sp>
        <p:nvSpPr>
          <p:cNvPr id="61" name="Rounded Rectangle 20">
            <a:extLst>
              <a:ext uri="{FF2B5EF4-FFF2-40B4-BE49-F238E27FC236}">
                <a16:creationId xmlns:a16="http://schemas.microsoft.com/office/drawing/2014/main" id="{7820683B-17FD-3A28-198D-84F06A4D07C3}"/>
              </a:ext>
              <a:ext uri="{C183D7F6-B498-43B3-948B-1728B52AA6E4}">
                <adec:decorative xmlns:adec="http://schemas.microsoft.com/office/drawing/2017/decorative" val="1"/>
              </a:ext>
            </a:extLst>
          </p:cNvPr>
          <p:cNvSpPr/>
          <p:nvPr/>
        </p:nvSpPr>
        <p:spPr>
          <a:xfrm>
            <a:off x="9002713" y="5207728"/>
            <a:ext cx="2060239" cy="356437"/>
          </a:xfrm>
          <a:prstGeom prst="roundRect">
            <a:avLst>
              <a:gd name="adj" fmla="val 21799"/>
            </a:avLst>
          </a:prstGeom>
          <a:gradFill>
            <a:gsLst>
              <a:gs pos="0">
                <a:schemeClr val="bg1"/>
              </a:gs>
              <a:gs pos="99000">
                <a:schemeClr val="bg1"/>
              </a:gs>
            </a:gsLst>
            <a:lin ang="9000000" scaled="0"/>
          </a:gradFill>
          <a:ln>
            <a:noFill/>
          </a:ln>
          <a:scene3d>
            <a:camera prst="orthographicFront"/>
            <a:lightRig rig="soft" dir="t"/>
          </a:scene3d>
          <a:sp3d>
            <a:bevelT w="12700" h="127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600">
                <a:solidFill>
                  <a:schemeClr val="tx1"/>
                </a:solidFill>
                <a:latin typeface="ServiceNow Sans Light" panose="020B0404040101010104" pitchFamily="34" charset="77"/>
              </a:rPr>
              <a:t>Single line callout</a:t>
            </a:r>
          </a:p>
        </p:txBody>
      </p:sp>
      <p:sp>
        <p:nvSpPr>
          <p:cNvPr id="62" name="Rounded Rectangle 20">
            <a:extLst>
              <a:ext uri="{FF2B5EF4-FFF2-40B4-BE49-F238E27FC236}">
                <a16:creationId xmlns:a16="http://schemas.microsoft.com/office/drawing/2014/main" id="{18628A62-F10C-143E-3250-20592FE7D941}"/>
              </a:ext>
              <a:ext uri="{C183D7F6-B498-43B3-948B-1728B52AA6E4}">
                <adec:decorative xmlns:adec="http://schemas.microsoft.com/office/drawing/2017/decorative" val="1"/>
              </a:ext>
            </a:extLst>
          </p:cNvPr>
          <p:cNvSpPr/>
          <p:nvPr/>
        </p:nvSpPr>
        <p:spPr>
          <a:xfrm>
            <a:off x="9002713" y="5676900"/>
            <a:ext cx="2060239" cy="356437"/>
          </a:xfrm>
          <a:prstGeom prst="roundRect">
            <a:avLst>
              <a:gd name="adj" fmla="val 21799"/>
            </a:avLst>
          </a:prstGeom>
          <a:gradFill flip="none" rotWithShape="1">
            <a:gsLst>
              <a:gs pos="0">
                <a:schemeClr val="accent1">
                  <a:lumMod val="75000"/>
                </a:schemeClr>
              </a:gs>
              <a:gs pos="99000">
                <a:schemeClr val="accent1"/>
              </a:gs>
            </a:gsLst>
            <a:lin ang="9000000" scaled="0"/>
            <a:tileRect/>
          </a:gradFill>
          <a:ln>
            <a:noFill/>
          </a:ln>
          <a:scene3d>
            <a:camera prst="orthographicFront"/>
            <a:lightRig rig="soft" dir="t"/>
          </a:scene3d>
          <a:sp3d prstMaterial="powder">
            <a:bevelT w="19050" h="12700"/>
          </a:sp3d>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600">
                <a:solidFill>
                  <a:schemeClr val="tx1"/>
                </a:solidFill>
                <a:latin typeface="ServiceNow Sans Light" panose="020B0404040101010104" pitchFamily="34" charset="77"/>
              </a:rPr>
              <a:t>Single line callout</a:t>
            </a:r>
          </a:p>
        </p:txBody>
      </p:sp>
      <p:grpSp>
        <p:nvGrpSpPr>
          <p:cNvPr id="7" name="Group 6">
            <a:extLst>
              <a:ext uri="{FF2B5EF4-FFF2-40B4-BE49-F238E27FC236}">
                <a16:creationId xmlns:a16="http://schemas.microsoft.com/office/drawing/2014/main" id="{2759617A-E4AE-E58C-4126-32A314FC8EA0}"/>
              </a:ext>
            </a:extLst>
          </p:cNvPr>
          <p:cNvGrpSpPr/>
          <p:nvPr/>
        </p:nvGrpSpPr>
        <p:grpSpPr>
          <a:xfrm>
            <a:off x="577505" y="4988267"/>
            <a:ext cx="575900" cy="575900"/>
            <a:chOff x="549973" y="5293518"/>
            <a:chExt cx="242220" cy="242220"/>
          </a:xfrm>
        </p:grpSpPr>
        <p:sp>
          <p:nvSpPr>
            <p:cNvPr id="8" name="Oval 7">
              <a:extLst>
                <a:ext uri="{FF2B5EF4-FFF2-40B4-BE49-F238E27FC236}">
                  <a16:creationId xmlns:a16="http://schemas.microsoft.com/office/drawing/2014/main" id="{53CABC4C-C46E-F8F2-1D04-FE2EC40DB26A}"/>
                </a:ext>
              </a:extLst>
            </p:cNvPr>
            <p:cNvSpPr/>
            <p:nvPr/>
          </p:nvSpPr>
          <p:spPr>
            <a:xfrm>
              <a:off x="549973" y="5293518"/>
              <a:ext cx="242220" cy="2422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a:solidFill>
                  <a:schemeClr val="bg2"/>
                </a:solidFill>
              </a:endParaRPr>
            </a:p>
          </p:txBody>
        </p:sp>
        <p:sp>
          <p:nvSpPr>
            <p:cNvPr id="9" name="Freeform: Shape 378">
              <a:extLst>
                <a:ext uri="{FF2B5EF4-FFF2-40B4-BE49-F238E27FC236}">
                  <a16:creationId xmlns:a16="http://schemas.microsoft.com/office/drawing/2014/main" id="{06A89BD3-BF72-C438-4ED1-89FBAF668048}"/>
                </a:ext>
              </a:extLst>
            </p:cNvPr>
            <p:cNvSpPr>
              <a:spLocks noChangeAspect="1"/>
            </p:cNvSpPr>
            <p:nvPr/>
          </p:nvSpPr>
          <p:spPr>
            <a:xfrm>
              <a:off x="592613" y="5361118"/>
              <a:ext cx="156941" cy="107762"/>
            </a:xfrm>
            <a:custGeom>
              <a:avLst/>
              <a:gdLst>
                <a:gd name="connsiteX0" fmla="*/ 151967 w 440747"/>
                <a:gd name="connsiteY0" fmla="*/ 302635 h 302635"/>
                <a:gd name="connsiteX1" fmla="*/ 142442 w 440747"/>
                <a:gd name="connsiteY1" fmla="*/ 299172 h 302635"/>
                <a:gd name="connsiteX2" fmla="*/ 3897 w 440747"/>
                <a:gd name="connsiteY2" fmla="*/ 160626 h 302635"/>
                <a:gd name="connsiteX3" fmla="*/ 3897 w 440747"/>
                <a:gd name="connsiteY3" fmla="*/ 142442 h 302635"/>
                <a:gd name="connsiteX4" fmla="*/ 22081 w 440747"/>
                <a:gd name="connsiteY4" fmla="*/ 142442 h 302635"/>
                <a:gd name="connsiteX5" fmla="*/ 151101 w 440747"/>
                <a:gd name="connsiteY5" fmla="*/ 271463 h 302635"/>
                <a:gd name="connsiteX6" fmla="*/ 418667 w 440747"/>
                <a:gd name="connsiteY6" fmla="*/ 3897 h 302635"/>
                <a:gd name="connsiteX7" fmla="*/ 436851 w 440747"/>
                <a:gd name="connsiteY7" fmla="*/ 3897 h 302635"/>
                <a:gd name="connsiteX8" fmla="*/ 436851 w 440747"/>
                <a:gd name="connsiteY8" fmla="*/ 22081 h 302635"/>
                <a:gd name="connsiteX9" fmla="*/ 159760 w 440747"/>
                <a:gd name="connsiteY9" fmla="*/ 299172 h 302635"/>
                <a:gd name="connsiteX10" fmla="*/ 151967 w 440747"/>
                <a:gd name="connsiteY10" fmla="*/ 302635 h 30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0747" h="302635">
                  <a:moveTo>
                    <a:pt x="151967" y="302635"/>
                  </a:moveTo>
                  <a:cubicBezTo>
                    <a:pt x="148503" y="302635"/>
                    <a:pt x="145040" y="301769"/>
                    <a:pt x="142442" y="299172"/>
                  </a:cubicBezTo>
                  <a:lnTo>
                    <a:pt x="3897" y="160626"/>
                  </a:lnTo>
                  <a:cubicBezTo>
                    <a:pt x="-1299" y="155431"/>
                    <a:pt x="-1299" y="147637"/>
                    <a:pt x="3897" y="142442"/>
                  </a:cubicBezTo>
                  <a:cubicBezTo>
                    <a:pt x="9092" y="137247"/>
                    <a:pt x="16885" y="137247"/>
                    <a:pt x="22081" y="142442"/>
                  </a:cubicBezTo>
                  <a:lnTo>
                    <a:pt x="151101" y="271463"/>
                  </a:lnTo>
                  <a:lnTo>
                    <a:pt x="418667" y="3897"/>
                  </a:lnTo>
                  <a:cubicBezTo>
                    <a:pt x="423863" y="-1299"/>
                    <a:pt x="431656" y="-1299"/>
                    <a:pt x="436851" y="3897"/>
                  </a:cubicBezTo>
                  <a:cubicBezTo>
                    <a:pt x="442047" y="9092"/>
                    <a:pt x="442047" y="16885"/>
                    <a:pt x="436851" y="22081"/>
                  </a:cubicBezTo>
                  <a:lnTo>
                    <a:pt x="159760" y="299172"/>
                  </a:lnTo>
                  <a:cubicBezTo>
                    <a:pt x="158894" y="300903"/>
                    <a:pt x="155431" y="302635"/>
                    <a:pt x="151967" y="302635"/>
                  </a:cubicBezTo>
                  <a:close/>
                </a:path>
              </a:pathLst>
            </a:custGeom>
            <a:solidFill>
              <a:schemeClr val="tx1"/>
            </a:solidFill>
            <a:ln w="5080" cap="flat">
              <a:noFill/>
              <a:prstDash val="solid"/>
              <a:miter/>
            </a:ln>
          </p:spPr>
          <p:txBody>
            <a:bodyPr rtlCol="0" anchor="ctr"/>
            <a:lstStyle/>
            <a:p>
              <a:endParaRPr lang="en-US"/>
            </a:p>
          </p:txBody>
        </p:sp>
      </p:grpSp>
      <p:grpSp>
        <p:nvGrpSpPr>
          <p:cNvPr id="10" name="Group 9">
            <a:extLst>
              <a:ext uri="{FF2B5EF4-FFF2-40B4-BE49-F238E27FC236}">
                <a16:creationId xmlns:a16="http://schemas.microsoft.com/office/drawing/2014/main" id="{64EED2FB-8F1A-8759-6468-63E98F1719F6}"/>
              </a:ext>
            </a:extLst>
          </p:cNvPr>
          <p:cNvGrpSpPr/>
          <p:nvPr/>
        </p:nvGrpSpPr>
        <p:grpSpPr>
          <a:xfrm>
            <a:off x="1504710" y="4988267"/>
            <a:ext cx="575898" cy="575898"/>
            <a:chOff x="549973" y="5662381"/>
            <a:chExt cx="242219" cy="242219"/>
          </a:xfrm>
        </p:grpSpPr>
        <p:sp>
          <p:nvSpPr>
            <p:cNvPr id="11" name="Oval 10">
              <a:extLst>
                <a:ext uri="{FF2B5EF4-FFF2-40B4-BE49-F238E27FC236}">
                  <a16:creationId xmlns:a16="http://schemas.microsoft.com/office/drawing/2014/main" id="{477FBEF8-020D-A4AF-FB95-2B47CC95ABB7}"/>
                </a:ext>
              </a:extLst>
            </p:cNvPr>
            <p:cNvSpPr/>
            <p:nvPr/>
          </p:nvSpPr>
          <p:spPr>
            <a:xfrm>
              <a:off x="549973" y="5662381"/>
              <a:ext cx="242219" cy="242219"/>
            </a:xfrm>
            <a:prstGeom prst="ellipse">
              <a:avLst/>
            </a:prstGeom>
            <a:solidFill>
              <a:srgbClr val="FFB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a:solidFill>
                  <a:schemeClr val="bg2"/>
                </a:solidFill>
              </a:endParaRPr>
            </a:p>
          </p:txBody>
        </p:sp>
        <p:sp>
          <p:nvSpPr>
            <p:cNvPr id="12" name="Freeform: Shape 161">
              <a:extLst>
                <a:ext uri="{FF2B5EF4-FFF2-40B4-BE49-F238E27FC236}">
                  <a16:creationId xmlns:a16="http://schemas.microsoft.com/office/drawing/2014/main" id="{1BCACD80-89C4-AE50-60A4-045C7502AE00}"/>
                </a:ext>
              </a:extLst>
            </p:cNvPr>
            <p:cNvSpPr>
              <a:spLocks noChangeAspect="1"/>
            </p:cNvSpPr>
            <p:nvPr/>
          </p:nvSpPr>
          <p:spPr>
            <a:xfrm>
              <a:off x="616970" y="5729763"/>
              <a:ext cx="108225" cy="107454"/>
            </a:xfrm>
            <a:custGeom>
              <a:avLst/>
              <a:gdLst>
                <a:gd name="connsiteX0" fmla="*/ 169285 w 303934"/>
                <a:gd name="connsiteY0" fmla="*/ 151101 h 301769"/>
                <a:gd name="connsiteX1" fmla="*/ 298306 w 303934"/>
                <a:gd name="connsiteY1" fmla="*/ 22081 h 301769"/>
                <a:gd name="connsiteX2" fmla="*/ 298306 w 303934"/>
                <a:gd name="connsiteY2" fmla="*/ 3897 h 301769"/>
                <a:gd name="connsiteX3" fmla="*/ 280122 w 303934"/>
                <a:gd name="connsiteY3" fmla="*/ 3897 h 301769"/>
                <a:gd name="connsiteX4" fmla="*/ 151101 w 303934"/>
                <a:gd name="connsiteY4" fmla="*/ 132917 h 301769"/>
                <a:gd name="connsiteX5" fmla="*/ 22081 w 303934"/>
                <a:gd name="connsiteY5" fmla="*/ 3897 h 301769"/>
                <a:gd name="connsiteX6" fmla="*/ 3897 w 303934"/>
                <a:gd name="connsiteY6" fmla="*/ 3897 h 301769"/>
                <a:gd name="connsiteX7" fmla="*/ 3897 w 303934"/>
                <a:gd name="connsiteY7" fmla="*/ 22081 h 301769"/>
                <a:gd name="connsiteX8" fmla="*/ 132917 w 303934"/>
                <a:gd name="connsiteY8" fmla="*/ 151101 h 301769"/>
                <a:gd name="connsiteX9" fmla="*/ 3897 w 303934"/>
                <a:gd name="connsiteY9" fmla="*/ 280122 h 301769"/>
                <a:gd name="connsiteX10" fmla="*/ 3897 w 303934"/>
                <a:gd name="connsiteY10" fmla="*/ 298306 h 301769"/>
                <a:gd name="connsiteX11" fmla="*/ 13422 w 303934"/>
                <a:gd name="connsiteY11" fmla="*/ 301769 h 301769"/>
                <a:gd name="connsiteX12" fmla="*/ 22946 w 303934"/>
                <a:gd name="connsiteY12" fmla="*/ 298306 h 301769"/>
                <a:gd name="connsiteX13" fmla="*/ 151967 w 303934"/>
                <a:gd name="connsiteY13" fmla="*/ 169285 h 301769"/>
                <a:gd name="connsiteX14" fmla="*/ 280988 w 303934"/>
                <a:gd name="connsiteY14" fmla="*/ 298306 h 301769"/>
                <a:gd name="connsiteX15" fmla="*/ 290513 w 303934"/>
                <a:gd name="connsiteY15" fmla="*/ 301769 h 301769"/>
                <a:gd name="connsiteX16" fmla="*/ 300037 w 303934"/>
                <a:gd name="connsiteY16" fmla="*/ 298306 h 301769"/>
                <a:gd name="connsiteX17" fmla="*/ 300037 w 303934"/>
                <a:gd name="connsiteY17" fmla="*/ 280122 h 301769"/>
                <a:gd name="connsiteX18" fmla="*/ 169285 w 303934"/>
                <a:gd name="connsiteY18" fmla="*/ 151101 h 301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3934" h="301769">
                  <a:moveTo>
                    <a:pt x="169285" y="151101"/>
                  </a:moveTo>
                  <a:lnTo>
                    <a:pt x="298306" y="22081"/>
                  </a:lnTo>
                  <a:cubicBezTo>
                    <a:pt x="303501" y="16885"/>
                    <a:pt x="303501" y="9092"/>
                    <a:pt x="298306" y="3897"/>
                  </a:cubicBezTo>
                  <a:cubicBezTo>
                    <a:pt x="293110" y="-1299"/>
                    <a:pt x="285317" y="-1299"/>
                    <a:pt x="280122" y="3897"/>
                  </a:cubicBezTo>
                  <a:lnTo>
                    <a:pt x="151101" y="132917"/>
                  </a:lnTo>
                  <a:lnTo>
                    <a:pt x="22081" y="3897"/>
                  </a:lnTo>
                  <a:cubicBezTo>
                    <a:pt x="16885" y="-1299"/>
                    <a:pt x="9092" y="-1299"/>
                    <a:pt x="3897" y="3897"/>
                  </a:cubicBezTo>
                  <a:cubicBezTo>
                    <a:pt x="-1299" y="9092"/>
                    <a:pt x="-1299" y="16885"/>
                    <a:pt x="3897" y="22081"/>
                  </a:cubicBezTo>
                  <a:lnTo>
                    <a:pt x="132917" y="151101"/>
                  </a:lnTo>
                  <a:lnTo>
                    <a:pt x="3897" y="280122"/>
                  </a:lnTo>
                  <a:cubicBezTo>
                    <a:pt x="-1299" y="285317"/>
                    <a:pt x="-1299" y="293110"/>
                    <a:pt x="3897" y="298306"/>
                  </a:cubicBezTo>
                  <a:cubicBezTo>
                    <a:pt x="6494" y="300903"/>
                    <a:pt x="9958" y="301769"/>
                    <a:pt x="13422" y="301769"/>
                  </a:cubicBezTo>
                  <a:cubicBezTo>
                    <a:pt x="16885" y="301769"/>
                    <a:pt x="20349" y="300903"/>
                    <a:pt x="22946" y="298306"/>
                  </a:cubicBezTo>
                  <a:lnTo>
                    <a:pt x="151967" y="169285"/>
                  </a:lnTo>
                  <a:lnTo>
                    <a:pt x="280988" y="298306"/>
                  </a:lnTo>
                  <a:cubicBezTo>
                    <a:pt x="283585" y="300903"/>
                    <a:pt x="287049" y="301769"/>
                    <a:pt x="290513" y="301769"/>
                  </a:cubicBezTo>
                  <a:cubicBezTo>
                    <a:pt x="293976" y="301769"/>
                    <a:pt x="297440" y="300903"/>
                    <a:pt x="300037" y="298306"/>
                  </a:cubicBezTo>
                  <a:cubicBezTo>
                    <a:pt x="305233" y="293110"/>
                    <a:pt x="305233" y="285317"/>
                    <a:pt x="300037" y="280122"/>
                  </a:cubicBezTo>
                  <a:lnTo>
                    <a:pt x="169285" y="151101"/>
                  </a:lnTo>
                  <a:close/>
                </a:path>
              </a:pathLst>
            </a:custGeom>
            <a:solidFill>
              <a:schemeClr val="tx1"/>
            </a:solidFill>
            <a:ln w="5080" cap="flat">
              <a:noFill/>
              <a:prstDash val="solid"/>
              <a:miter/>
            </a:ln>
          </p:spPr>
          <p:txBody>
            <a:bodyPr rtlCol="0" anchor="ctr"/>
            <a:lstStyle/>
            <a:p>
              <a:endParaRPr lang="en-US"/>
            </a:p>
          </p:txBody>
        </p:sp>
      </p:grpSp>
    </p:spTree>
    <p:extLst>
      <p:ext uri="{BB962C8B-B14F-4D97-AF65-F5344CB8AC3E}">
        <p14:creationId xmlns:p14="http://schemas.microsoft.com/office/powerpoint/2010/main" val="199085599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F843F-CB0C-BFBF-4926-4553180D47ED}"/>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6EAA63CB-4EF8-56C6-DFBB-720C1A038FED}"/>
              </a:ext>
              <a:ext uri="{C183D7F6-B498-43B3-948B-1728B52AA6E4}">
                <adec:decorative xmlns:adec="http://schemas.microsoft.com/office/drawing/2017/decorative" val="1"/>
              </a:ext>
            </a:extLst>
          </p:cNvPr>
          <p:cNvGrpSpPr/>
          <p:nvPr/>
        </p:nvGrpSpPr>
        <p:grpSpPr>
          <a:xfrm>
            <a:off x="8065678" y="1955800"/>
            <a:ext cx="2633663" cy="734784"/>
            <a:chOff x="3998216" y="4807544"/>
            <a:chExt cx="2232977" cy="880287"/>
          </a:xfrm>
        </p:grpSpPr>
        <p:sp>
          <p:nvSpPr>
            <p:cNvPr id="10" name="Rounded Rectangle 17">
              <a:extLst>
                <a:ext uri="{FF2B5EF4-FFF2-40B4-BE49-F238E27FC236}">
                  <a16:creationId xmlns:a16="http://schemas.microsoft.com/office/drawing/2014/main" id="{77D711C4-AF0A-8DC4-2D53-C39D498F833C}"/>
                </a:ext>
              </a:extLst>
            </p:cNvPr>
            <p:cNvSpPr/>
            <p:nvPr/>
          </p:nvSpPr>
          <p:spPr>
            <a:xfrm>
              <a:off x="3998216" y="4807544"/>
              <a:ext cx="2230631" cy="873458"/>
            </a:xfrm>
            <a:prstGeom prst="roundRect">
              <a:avLst>
                <a:gd name="adj" fmla="val 18256"/>
              </a:avLst>
            </a:prstGeom>
            <a:solidFill>
              <a:srgbClr val="06496B"/>
            </a:solidFill>
            <a:ln>
              <a:noFill/>
            </a:ln>
            <a:effectLst>
              <a:glow rad="1459236">
                <a:schemeClr val="accent5">
                  <a:alpha val="11000"/>
                </a:schemeClr>
              </a:glow>
              <a:outerShdw blurRad="1270000" dist="520756" dir="5520000" sx="111241" sy="111241" algn="ctr" rotWithShape="0">
                <a:schemeClr val="tx1">
                  <a:alpha val="84000"/>
                </a:schemeClr>
              </a:outerShdw>
            </a:effectLst>
            <a:scene3d>
              <a:camera prst="orthographicFront"/>
              <a:lightRig rig="sof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040" rtl="0" eaLnBrk="1" fontAlgn="auto" latinLnBrk="0" hangingPunct="1">
                <a:lnSpc>
                  <a:spcPct val="100000"/>
                </a:lnSpc>
                <a:spcBef>
                  <a:spcPts val="0"/>
                </a:spcBef>
                <a:spcAft>
                  <a:spcPts val="0"/>
                </a:spcAft>
                <a:buClrTx/>
                <a:buSzTx/>
                <a:buFontTx/>
                <a:buNone/>
                <a:tabLst/>
                <a:defRPr/>
              </a:pPr>
              <a:endParaRPr kumimoji="0" lang="en-US" sz="1600" u="none" strike="noStrike" kern="1200" cap="none" spc="0" normalizeH="0" baseline="0" noProof="0">
                <a:ln>
                  <a:noFill/>
                </a:ln>
                <a:solidFill>
                  <a:srgbClr val="000000"/>
                </a:solidFill>
                <a:effectLst/>
                <a:uLnTx/>
                <a:uFillTx/>
                <a:latin typeface="ServiceNow Sans" panose="020B0504040101010104" pitchFamily="34" charset="77"/>
                <a:cs typeface="ServiceNow Sans" panose="020B0504040101010104" pitchFamily="34" charset="77"/>
              </a:endParaRPr>
            </a:p>
          </p:txBody>
        </p:sp>
        <p:sp>
          <p:nvSpPr>
            <p:cNvPr id="11" name="Rounded Rectangle 18">
              <a:extLst>
                <a:ext uri="{FF2B5EF4-FFF2-40B4-BE49-F238E27FC236}">
                  <a16:creationId xmlns:a16="http://schemas.microsoft.com/office/drawing/2014/main" id="{649CB3FC-0BD6-3792-5BE0-1C3EB04A2E93}"/>
                </a:ext>
              </a:extLst>
            </p:cNvPr>
            <p:cNvSpPr/>
            <p:nvPr/>
          </p:nvSpPr>
          <p:spPr>
            <a:xfrm>
              <a:off x="3998216" y="4807550"/>
              <a:ext cx="2232977" cy="880281"/>
            </a:xfrm>
            <a:prstGeom prst="roundRect">
              <a:avLst>
                <a:gd name="adj" fmla="val 19103"/>
              </a:avLst>
            </a:prstGeom>
            <a:gradFill>
              <a:gsLst>
                <a:gs pos="26000">
                  <a:schemeClr val="tx1"/>
                </a:gs>
                <a:gs pos="99000">
                  <a:schemeClr val="bg1"/>
                </a:gs>
              </a:gsLst>
              <a:lin ang="16200000" scaled="0"/>
            </a:gradFill>
            <a:ln w="12700">
              <a:gradFill>
                <a:gsLst>
                  <a:gs pos="0">
                    <a:schemeClr val="accent1">
                      <a:lumMod val="5000"/>
                      <a:lumOff val="95000"/>
                    </a:schemeClr>
                  </a:gs>
                  <a:gs pos="100000">
                    <a:srgbClr val="D6EFFC"/>
                  </a:gs>
                </a:gsLst>
                <a:lin ang="5400000" scaled="1"/>
              </a:gradFill>
            </a:ln>
            <a:effectLst/>
            <a:scene3d>
              <a:camera prst="orthographicFront"/>
              <a:lightRig rig="flat" dir="t">
                <a:rot lat="0" lon="0" rev="6000000"/>
              </a:lightRig>
            </a:scene3d>
            <a:sp3d extrusionH="38100" prstMaterial="clear">
              <a:bevelT w="101600" h="8890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040" rtl="0" eaLnBrk="1" fontAlgn="auto" latinLnBrk="0" hangingPunct="1">
                <a:lnSpc>
                  <a:spcPct val="100000"/>
                </a:lnSpc>
                <a:spcBef>
                  <a:spcPts val="0"/>
                </a:spcBef>
                <a:spcAft>
                  <a:spcPts val="0"/>
                </a:spcAft>
                <a:buClrTx/>
                <a:buSzTx/>
                <a:buFontTx/>
                <a:buNone/>
                <a:tabLst/>
                <a:defRPr/>
              </a:pPr>
              <a:endParaRPr kumimoji="0" lang="en-US" sz="1600" u="none" strike="noStrike" kern="1200" cap="none" spc="0" normalizeH="0" baseline="0" noProof="0">
                <a:ln>
                  <a:noFill/>
                </a:ln>
                <a:solidFill>
                  <a:srgbClr val="000000"/>
                </a:solidFill>
                <a:effectLst/>
                <a:uLnTx/>
                <a:uFillTx/>
                <a:latin typeface="ServiceNow Sans" panose="020B0504040101010104" pitchFamily="34" charset="77"/>
                <a:cs typeface="ServiceNow Sans" panose="020B0504040101010104" pitchFamily="34" charset="77"/>
              </a:endParaRPr>
            </a:p>
          </p:txBody>
        </p:sp>
      </p:grpSp>
      <p:sp>
        <p:nvSpPr>
          <p:cNvPr id="2" name="Rounded Rectangle 16">
            <a:extLst>
              <a:ext uri="{FF2B5EF4-FFF2-40B4-BE49-F238E27FC236}">
                <a16:creationId xmlns:a16="http://schemas.microsoft.com/office/drawing/2014/main" id="{192C4AFC-5971-82AB-381D-C29D18277A02}"/>
              </a:ext>
              <a:ext uri="{C183D7F6-B498-43B3-948B-1728B52AA6E4}">
                <adec:decorative xmlns:adec="http://schemas.microsoft.com/office/drawing/2017/decorative" val="1"/>
              </a:ext>
            </a:extLst>
          </p:cNvPr>
          <p:cNvSpPr/>
          <p:nvPr/>
        </p:nvSpPr>
        <p:spPr>
          <a:xfrm>
            <a:off x="549275" y="1955803"/>
            <a:ext cx="2632075" cy="1962147"/>
          </a:xfrm>
          <a:prstGeom prst="roundRect">
            <a:avLst>
              <a:gd name="adj" fmla="val 8169"/>
            </a:avLst>
          </a:prstGeom>
          <a:solidFill>
            <a:schemeClr val="tx2">
              <a:alpha val="5289"/>
            </a:schemeClr>
          </a:solidFill>
          <a:ln w="6350">
            <a:solidFill>
              <a:schemeClr val="bg1"/>
            </a:solidFill>
          </a:ln>
          <a:scene3d>
            <a:camera prst="orthographicFront"/>
            <a:lightRig rig="brightRoom" dir="t">
              <a:rot lat="0" lon="0" rev="0"/>
            </a:lightRig>
          </a:scene3d>
          <a:sp3d extrusionH="38100" prstMaterial="translucentPowder">
            <a:bevelT w="114300" h="11430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a:solidFill>
                <a:schemeClr val="tx1"/>
              </a:solidFill>
            </a:endParaRPr>
          </a:p>
        </p:txBody>
      </p:sp>
      <p:sp>
        <p:nvSpPr>
          <p:cNvPr id="6" name="Rounded Rectangle 14">
            <a:extLst>
              <a:ext uri="{FF2B5EF4-FFF2-40B4-BE49-F238E27FC236}">
                <a16:creationId xmlns:a16="http://schemas.microsoft.com/office/drawing/2014/main" id="{6F246F1F-E650-FAD8-2C38-5B044A9C4FE8}"/>
              </a:ext>
              <a:ext uri="{C183D7F6-B498-43B3-948B-1728B52AA6E4}">
                <adec:decorative xmlns:adec="http://schemas.microsoft.com/office/drawing/2017/decorative" val="1"/>
              </a:ext>
            </a:extLst>
          </p:cNvPr>
          <p:cNvSpPr/>
          <p:nvPr/>
        </p:nvSpPr>
        <p:spPr>
          <a:xfrm>
            <a:off x="4308474" y="1955803"/>
            <a:ext cx="2627313" cy="1962147"/>
          </a:xfrm>
          <a:prstGeom prst="roundRect">
            <a:avLst>
              <a:gd name="adj" fmla="val 7026"/>
            </a:avLst>
          </a:prstGeom>
          <a:gradFill>
            <a:gsLst>
              <a:gs pos="26000">
                <a:schemeClr val="tx1"/>
              </a:gs>
              <a:gs pos="99000">
                <a:schemeClr val="bg1"/>
              </a:gs>
            </a:gsLst>
            <a:lin ang="16200000" scaled="0"/>
          </a:gradFill>
          <a:ln w="12700">
            <a:gradFill>
              <a:gsLst>
                <a:gs pos="0">
                  <a:schemeClr val="accent1">
                    <a:lumMod val="5000"/>
                    <a:lumOff val="95000"/>
                  </a:schemeClr>
                </a:gs>
                <a:gs pos="100000">
                  <a:srgbClr val="D6EFFC"/>
                </a:gs>
              </a:gsLst>
              <a:lin ang="5400000" scaled="1"/>
            </a:gradFill>
          </a:ln>
          <a:effectLst/>
          <a:scene3d>
            <a:camera prst="orthographicFront"/>
            <a:lightRig rig="flat" dir="t">
              <a:rot lat="0" lon="0" rev="6000000"/>
            </a:lightRig>
          </a:scene3d>
          <a:sp3d extrusionH="38100" prstMaterial="clear">
            <a:bevelT w="101600" h="8890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a:solidFill>
                <a:srgbClr val="000000"/>
              </a:solidFill>
              <a:latin typeface="ServiceNow Sans" panose="020B0504040101010104" pitchFamily="34" charset="77"/>
              <a:cs typeface="ServiceNow Sans" panose="020B0504040101010104" pitchFamily="34" charset="77"/>
            </a:endParaRPr>
          </a:p>
        </p:txBody>
      </p:sp>
      <p:sp>
        <p:nvSpPr>
          <p:cNvPr id="117" name="Rounded Rectangle 17">
            <a:extLst>
              <a:ext uri="{FF2B5EF4-FFF2-40B4-BE49-F238E27FC236}">
                <a16:creationId xmlns:a16="http://schemas.microsoft.com/office/drawing/2014/main" id="{96CB27BA-9ABE-DA9B-2B70-3830514DE8B4}"/>
              </a:ext>
              <a:ext uri="{C183D7F6-B498-43B3-948B-1728B52AA6E4}">
                <adec:decorative xmlns:adec="http://schemas.microsoft.com/office/drawing/2017/decorative" val="1"/>
              </a:ext>
            </a:extLst>
          </p:cNvPr>
          <p:cNvSpPr/>
          <p:nvPr/>
        </p:nvSpPr>
        <p:spPr>
          <a:xfrm>
            <a:off x="8062912" y="2875626"/>
            <a:ext cx="1692275" cy="729084"/>
          </a:xfrm>
          <a:prstGeom prst="roundRect">
            <a:avLst>
              <a:gd name="adj" fmla="val 19151"/>
            </a:avLst>
          </a:prstGeom>
          <a:solidFill>
            <a:srgbClr val="06496B"/>
          </a:solidFill>
          <a:ln>
            <a:noFill/>
          </a:ln>
          <a:effectLst>
            <a:glow rad="1459236">
              <a:schemeClr val="accent5">
                <a:alpha val="11000"/>
              </a:schemeClr>
            </a:glow>
            <a:outerShdw blurRad="1270000" dist="520756" dir="5520000" sx="111241" sy="111241" algn="ctr" rotWithShape="0">
              <a:schemeClr val="tx1">
                <a:alpha val="84000"/>
              </a:schemeClr>
            </a:outerShdw>
          </a:effectLst>
          <a:scene3d>
            <a:camera prst="orthographicFront"/>
            <a:lightRig rig="soft" dir="t"/>
          </a:scene3d>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040" rtl="0" eaLnBrk="1" fontAlgn="auto" latinLnBrk="0" hangingPunct="1">
              <a:lnSpc>
                <a:spcPct val="100000"/>
              </a:lnSpc>
              <a:spcBef>
                <a:spcPts val="0"/>
              </a:spcBef>
              <a:spcAft>
                <a:spcPts val="0"/>
              </a:spcAft>
              <a:buClrTx/>
              <a:buSzTx/>
              <a:buFontTx/>
              <a:buNone/>
              <a:tabLst/>
              <a:defRPr/>
            </a:pPr>
            <a:endParaRPr kumimoji="0" lang="en-US" sz="1600" u="none" strike="noStrike" kern="1200" cap="none" spc="0" normalizeH="0" baseline="0" noProof="0">
              <a:ln>
                <a:noFill/>
              </a:ln>
              <a:solidFill>
                <a:srgbClr val="000000"/>
              </a:solidFill>
              <a:effectLst/>
              <a:uLnTx/>
              <a:uFillTx/>
              <a:latin typeface="ServiceNow Sans" panose="020B0504040101010104" pitchFamily="34" charset="77"/>
              <a:cs typeface="ServiceNow Sans" panose="020B0504040101010104" pitchFamily="34" charset="77"/>
            </a:endParaRPr>
          </a:p>
        </p:txBody>
      </p:sp>
      <p:sp>
        <p:nvSpPr>
          <p:cNvPr id="118" name="Rounded Rectangle 18">
            <a:extLst>
              <a:ext uri="{FF2B5EF4-FFF2-40B4-BE49-F238E27FC236}">
                <a16:creationId xmlns:a16="http://schemas.microsoft.com/office/drawing/2014/main" id="{35EC58F1-2734-40E7-D3BB-B02844C483AA}"/>
              </a:ext>
              <a:ext uri="{C183D7F6-B498-43B3-948B-1728B52AA6E4}">
                <adec:decorative xmlns:adec="http://schemas.microsoft.com/office/drawing/2017/decorative" val="1"/>
              </a:ext>
            </a:extLst>
          </p:cNvPr>
          <p:cNvSpPr/>
          <p:nvPr/>
        </p:nvSpPr>
        <p:spPr>
          <a:xfrm>
            <a:off x="9002713" y="3183172"/>
            <a:ext cx="1693862" cy="734778"/>
          </a:xfrm>
          <a:prstGeom prst="roundRect">
            <a:avLst>
              <a:gd name="adj" fmla="val 18214"/>
            </a:avLst>
          </a:prstGeom>
          <a:gradFill>
            <a:gsLst>
              <a:gs pos="26000">
                <a:schemeClr val="tx1"/>
              </a:gs>
              <a:gs pos="99000">
                <a:schemeClr val="bg1"/>
              </a:gs>
            </a:gsLst>
            <a:lin ang="16200000" scaled="0"/>
          </a:gradFill>
          <a:ln w="12700">
            <a:gradFill>
              <a:gsLst>
                <a:gs pos="0">
                  <a:schemeClr val="accent1">
                    <a:lumMod val="5000"/>
                    <a:lumOff val="95000"/>
                  </a:schemeClr>
                </a:gs>
                <a:gs pos="100000">
                  <a:srgbClr val="D6EFFC"/>
                </a:gs>
              </a:gsLst>
              <a:lin ang="5400000" scaled="1"/>
            </a:gradFill>
          </a:ln>
          <a:effectLst/>
          <a:scene3d>
            <a:camera prst="orthographicFront"/>
            <a:lightRig rig="flat" dir="t">
              <a:rot lat="0" lon="0" rev="6000000"/>
            </a:lightRig>
          </a:scene3d>
          <a:sp3d extrusionH="38100" prstMaterial="clear">
            <a:bevelT w="101600" h="8890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a:solidFill>
                <a:srgbClr val="000000"/>
              </a:solidFill>
              <a:latin typeface="ServiceNow Sans" panose="020B0504040101010104" pitchFamily="34" charset="77"/>
              <a:cs typeface="ServiceNow Sans" panose="020B0504040101010104" pitchFamily="34" charset="77"/>
            </a:endParaRPr>
          </a:p>
        </p:txBody>
      </p:sp>
      <p:sp>
        <p:nvSpPr>
          <p:cNvPr id="3" name="Title 2">
            <a:extLst>
              <a:ext uri="{FF2B5EF4-FFF2-40B4-BE49-F238E27FC236}">
                <a16:creationId xmlns:a16="http://schemas.microsoft.com/office/drawing/2014/main" id="{CC1D31E3-1867-1402-5B3F-4084861A2954}"/>
              </a:ext>
            </a:extLst>
          </p:cNvPr>
          <p:cNvSpPr>
            <a:spLocks noGrp="1"/>
          </p:cNvSpPr>
          <p:nvPr>
            <p:ph type="title"/>
          </p:nvPr>
        </p:nvSpPr>
        <p:spPr>
          <a:xfrm>
            <a:off x="548640" y="530352"/>
            <a:ext cx="11082973" cy="1304863"/>
          </a:xfrm>
        </p:spPr>
        <p:txBody>
          <a:bodyPr/>
          <a:lstStyle/>
          <a:p>
            <a:r>
              <a:rPr lang="en-US"/>
              <a:t>Glass containers</a:t>
            </a:r>
          </a:p>
        </p:txBody>
      </p:sp>
      <p:sp>
        <p:nvSpPr>
          <p:cNvPr id="8" name="TextBox 7">
            <a:extLst>
              <a:ext uri="{FF2B5EF4-FFF2-40B4-BE49-F238E27FC236}">
                <a16:creationId xmlns:a16="http://schemas.microsoft.com/office/drawing/2014/main" id="{5EF2A84B-AFD9-F0C5-B799-D8AD5DCD86C0}"/>
              </a:ext>
            </a:extLst>
          </p:cNvPr>
          <p:cNvSpPr txBox="1"/>
          <p:nvPr/>
        </p:nvSpPr>
        <p:spPr>
          <a:xfrm>
            <a:off x="549274" y="4448168"/>
            <a:ext cx="2632076" cy="749436"/>
          </a:xfrm>
          <a:prstGeom prst="rect">
            <a:avLst/>
          </a:prstGeom>
          <a:noFill/>
        </p:spPr>
        <p:txBody>
          <a:bodyPr wrap="square" lIns="0" tIns="0" rIns="0" bIns="0">
            <a:spAutoFit/>
          </a:bodyPr>
          <a:lstStyle>
            <a:defPPr>
              <a:defRPr lang="en-US"/>
            </a:defPPr>
            <a:lvl1pPr>
              <a:lnSpc>
                <a:spcPct val="90000"/>
              </a:lnSpc>
              <a:defRPr sz="1200" spc="-50">
                <a:solidFill>
                  <a:schemeClr val="bg1"/>
                </a:solidFill>
                <a:latin typeface="ServiceNow Sans" panose="020B0504040101010104" pitchFamily="34" charset="0"/>
                <a:cs typeface="ServiceNow Sans" panose="020B0504040101010104" pitchFamily="34" charset="0"/>
              </a:defRPr>
            </a:lvl1pPr>
          </a:lstStyle>
          <a:p>
            <a:pPr>
              <a:lnSpc>
                <a:spcPct val="110000"/>
              </a:lnSpc>
              <a:spcAft>
                <a:spcPts val="400"/>
              </a:spcAft>
            </a:pPr>
            <a:r>
              <a:rPr lang="en-US" sz="1400" spc="-30">
                <a:solidFill>
                  <a:schemeClr val="accent1"/>
                </a:solidFill>
                <a:latin typeface="ServiceNow Sans Medium" panose="020B0504040101010104" pitchFamily="34" charset="77"/>
                <a:cs typeface="ServiceNow Sans Medium" panose="020B0704040101010104" pitchFamily="34" charset="0"/>
              </a:rPr>
              <a:t>Basic glass container </a:t>
            </a:r>
          </a:p>
          <a:p>
            <a:pPr>
              <a:lnSpc>
                <a:spcPct val="110000"/>
              </a:lnSpc>
              <a:spcAft>
                <a:spcPts val="400"/>
              </a:spcAft>
            </a:pPr>
            <a:r>
              <a:rPr lang="en-US" sz="1400" spc="-30">
                <a:latin typeface="+mn-lt"/>
                <a:cs typeface="ServiceNow Sans Light" panose="020B0404040101010104" pitchFamily="34" charset="77"/>
              </a:rPr>
              <a:t>This can also be used as </a:t>
            </a:r>
            <a:br>
              <a:rPr lang="en-US" sz="1400" spc="-30">
                <a:latin typeface="+mn-lt"/>
                <a:cs typeface="ServiceNow Sans Light" panose="020B0404040101010104" pitchFamily="34" charset="77"/>
              </a:rPr>
            </a:br>
            <a:r>
              <a:rPr lang="en-US" sz="1400" spc="-30">
                <a:latin typeface="+mn-lt"/>
                <a:cs typeface="ServiceNow Sans Light" panose="020B0404040101010104" pitchFamily="34" charset="77"/>
              </a:rPr>
              <a:t>a de-emphasized state.</a:t>
            </a:r>
          </a:p>
        </p:txBody>
      </p:sp>
      <p:sp>
        <p:nvSpPr>
          <p:cNvPr id="7" name="TextBox 6">
            <a:extLst>
              <a:ext uri="{FF2B5EF4-FFF2-40B4-BE49-F238E27FC236}">
                <a16:creationId xmlns:a16="http://schemas.microsoft.com/office/drawing/2014/main" id="{306D52F5-7AE3-63FE-72CA-75DF70FB68C6}"/>
              </a:ext>
            </a:extLst>
          </p:cNvPr>
          <p:cNvSpPr txBox="1"/>
          <p:nvPr/>
        </p:nvSpPr>
        <p:spPr>
          <a:xfrm>
            <a:off x="4308473" y="4448168"/>
            <a:ext cx="2627313" cy="764440"/>
          </a:xfrm>
          <a:prstGeom prst="rect">
            <a:avLst/>
          </a:prstGeom>
          <a:noFill/>
        </p:spPr>
        <p:txBody>
          <a:bodyPr wrap="square" lIns="0" tIns="0" rIns="0" bIns="0">
            <a:spAutoFit/>
          </a:bodyPr>
          <a:lstStyle>
            <a:defPPr>
              <a:defRPr lang="en-US"/>
            </a:defPPr>
            <a:lvl1pPr>
              <a:lnSpc>
                <a:spcPct val="90000"/>
              </a:lnSpc>
              <a:defRPr sz="1200" spc="-50">
                <a:solidFill>
                  <a:schemeClr val="bg1"/>
                </a:solidFill>
                <a:latin typeface="ServiceNow Sans" panose="020B0504040101010104" pitchFamily="34" charset="0"/>
                <a:cs typeface="ServiceNow Sans" panose="020B0504040101010104" pitchFamily="34" charset="0"/>
              </a:defRPr>
            </a:lvl1pPr>
          </a:lstStyle>
          <a:p>
            <a:pPr>
              <a:lnSpc>
                <a:spcPct val="110000"/>
              </a:lnSpc>
              <a:spcAft>
                <a:spcPts val="400"/>
              </a:spcAft>
            </a:pPr>
            <a:r>
              <a:rPr lang="en-US" sz="1400" spc="-30">
                <a:solidFill>
                  <a:schemeClr val="accent1"/>
                </a:solidFill>
                <a:latin typeface="ServiceNow Sans Medium" panose="020B0504040101010104" pitchFamily="34" charset="77"/>
              </a:rPr>
              <a:t>Emphasis glass container</a:t>
            </a:r>
          </a:p>
          <a:p>
            <a:pPr>
              <a:lnSpc>
                <a:spcPct val="110000"/>
              </a:lnSpc>
              <a:spcAft>
                <a:spcPts val="400"/>
              </a:spcAft>
            </a:pPr>
            <a:r>
              <a:rPr lang="en-US" sz="1400" spc="-30">
                <a:latin typeface="ServiceNow Sans Light" panose="020B0404040101010104" pitchFamily="34" charset="77"/>
                <a:cs typeface="ServiceNow Sans Light" panose="020B0404040101010104" pitchFamily="34" charset="77"/>
              </a:rPr>
              <a:t>Used selectively or in comparison to the de-emphasized style.</a:t>
            </a:r>
          </a:p>
        </p:txBody>
      </p:sp>
      <p:sp>
        <p:nvSpPr>
          <p:cNvPr id="114" name="TextBox 113">
            <a:extLst>
              <a:ext uri="{FF2B5EF4-FFF2-40B4-BE49-F238E27FC236}">
                <a16:creationId xmlns:a16="http://schemas.microsoft.com/office/drawing/2014/main" id="{855C99B0-2D7C-AD67-3761-E25EF07D8E00}"/>
              </a:ext>
            </a:extLst>
          </p:cNvPr>
          <p:cNvSpPr txBox="1"/>
          <p:nvPr/>
        </p:nvSpPr>
        <p:spPr>
          <a:xfrm>
            <a:off x="8062913" y="4448168"/>
            <a:ext cx="2633662" cy="738792"/>
          </a:xfrm>
          <a:prstGeom prst="rect">
            <a:avLst/>
          </a:prstGeom>
          <a:noFill/>
        </p:spPr>
        <p:txBody>
          <a:bodyPr wrap="square" lIns="0" tIns="0" rIns="0" bIns="0">
            <a:spAutoFit/>
          </a:bodyPr>
          <a:lstStyle>
            <a:defPPr>
              <a:defRPr lang="en-US"/>
            </a:defPPr>
            <a:lvl1pPr>
              <a:lnSpc>
                <a:spcPct val="90000"/>
              </a:lnSpc>
              <a:defRPr sz="1200" spc="-50">
                <a:solidFill>
                  <a:schemeClr val="bg1"/>
                </a:solidFill>
                <a:latin typeface="ServiceNow Sans" panose="020B0504040101010104" pitchFamily="34" charset="0"/>
                <a:cs typeface="ServiceNow Sans" panose="020B0504040101010104" pitchFamily="34" charset="0"/>
              </a:defRPr>
            </a:lvl1pPr>
          </a:lstStyle>
          <a:p>
            <a:pPr>
              <a:lnSpc>
                <a:spcPct val="110000"/>
              </a:lnSpc>
              <a:spcAft>
                <a:spcPts val="400"/>
              </a:spcAft>
            </a:pPr>
            <a:r>
              <a:rPr lang="en-US" sz="1400" spc="-30">
                <a:solidFill>
                  <a:schemeClr val="accent1"/>
                </a:solidFill>
                <a:latin typeface="ServiceNow Sans Medium" panose="020B0504040101010104" pitchFamily="34" charset="77"/>
              </a:rPr>
              <a:t>Glass container with shadow</a:t>
            </a:r>
          </a:p>
          <a:p>
            <a:pPr>
              <a:lnSpc>
                <a:spcPct val="110000"/>
              </a:lnSpc>
              <a:spcAft>
                <a:spcPts val="400"/>
              </a:spcAft>
            </a:pPr>
            <a:r>
              <a:rPr lang="en-US" sz="1400" spc="-30">
                <a:latin typeface="ServiceNow Sans Light" panose="020B0404040101010104" pitchFamily="34" charset="77"/>
                <a:cs typeface="ServiceNow Sans Light" panose="020B0404040101010104" pitchFamily="34" charset="77"/>
              </a:rPr>
              <a:t>Add a shadow to a solid shape </a:t>
            </a:r>
            <a:br>
              <a:rPr lang="en-US" sz="1400" spc="-30">
                <a:latin typeface="ServiceNow Sans Light" panose="020B0404040101010104" pitchFamily="34" charset="77"/>
                <a:cs typeface="ServiceNow Sans Light" panose="020B0404040101010104" pitchFamily="34" charset="77"/>
              </a:rPr>
            </a:br>
            <a:r>
              <a:rPr lang="en-US" sz="1400" spc="-30">
                <a:latin typeface="ServiceNow Sans Light" panose="020B0404040101010104" pitchFamily="34" charset="77"/>
                <a:cs typeface="ServiceNow Sans Light" panose="020B0404040101010104" pitchFamily="34" charset="77"/>
              </a:rPr>
              <a:t>set behind your glass shape. </a:t>
            </a:r>
          </a:p>
        </p:txBody>
      </p:sp>
    </p:spTree>
    <p:extLst>
      <p:ext uri="{BB962C8B-B14F-4D97-AF65-F5344CB8AC3E}">
        <p14:creationId xmlns:p14="http://schemas.microsoft.com/office/powerpoint/2010/main" val="172057072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b="-1000"/>
          </a:stretch>
        </a:blipFill>
        <a:effectLst/>
      </p:bgPr>
    </p:bg>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B34EC16B-7BA0-FB6A-CF4F-498D1CBE4243}"/>
              </a:ext>
              <a:ext uri="{C183D7F6-B498-43B3-948B-1728B52AA6E4}">
                <adec:decorative xmlns:adec="http://schemas.microsoft.com/office/drawing/2017/decorative" val="1"/>
              </a:ext>
            </a:extLst>
          </p:cNvPr>
          <p:cNvCxnSpPr>
            <a:cxnSpLocks/>
          </p:cNvCxnSpPr>
          <p:nvPr/>
        </p:nvCxnSpPr>
        <p:spPr>
          <a:xfrm>
            <a:off x="3433934" y="3262306"/>
            <a:ext cx="1159755" cy="0"/>
          </a:xfrm>
          <a:prstGeom prst="line">
            <a:avLst/>
          </a:prstGeom>
          <a:ln w="9525">
            <a:tailEnd type="oval" w="sm" len="sm"/>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161B4776-9E0E-BF2B-4331-1A0D7D957508}"/>
              </a:ext>
              <a:ext uri="{C183D7F6-B498-43B3-948B-1728B52AA6E4}">
                <adec:decorative xmlns:adec="http://schemas.microsoft.com/office/drawing/2017/decorative" val="1"/>
              </a:ext>
            </a:extLst>
          </p:cNvPr>
          <p:cNvPicPr>
            <a:picLocks noChangeAspect="1"/>
          </p:cNvPicPr>
          <p:nvPr/>
        </p:nvPicPr>
        <p:blipFill>
          <a:blip r:embed="rId3">
            <a:alphaModFix amt="41000"/>
          </a:blip>
          <a:srcRect l="1190" r="1159" b="17485"/>
          <a:stretch/>
        </p:blipFill>
        <p:spPr>
          <a:xfrm>
            <a:off x="4113213" y="2417968"/>
            <a:ext cx="1985471" cy="1013208"/>
          </a:xfrm>
          <a:prstGeom prst="rect">
            <a:avLst/>
          </a:prstGeom>
        </p:spPr>
      </p:pic>
      <p:pic>
        <p:nvPicPr>
          <p:cNvPr id="7" name="Picture 6">
            <a:extLst>
              <a:ext uri="{FF2B5EF4-FFF2-40B4-BE49-F238E27FC236}">
                <a16:creationId xmlns:a16="http://schemas.microsoft.com/office/drawing/2014/main" id="{FD7819F7-2D9A-E624-BF5F-CEE363E5F1F5}"/>
              </a:ext>
              <a:ext uri="{C183D7F6-B498-43B3-948B-1728B52AA6E4}">
                <adec:decorative xmlns:adec="http://schemas.microsoft.com/office/drawing/2017/decorative" val="1"/>
              </a:ext>
            </a:extLst>
          </p:cNvPr>
          <p:cNvPicPr>
            <a:picLocks noChangeAspect="1"/>
          </p:cNvPicPr>
          <p:nvPr/>
        </p:nvPicPr>
        <p:blipFill>
          <a:blip r:embed="rId3"/>
          <a:srcRect l="27576" t="54230" r="1159" b="17485"/>
          <a:stretch>
            <a:fillRect/>
          </a:stretch>
        </p:blipFill>
        <p:spPr>
          <a:xfrm>
            <a:off x="4649694" y="3083858"/>
            <a:ext cx="1448990" cy="347317"/>
          </a:xfrm>
          <a:prstGeom prst="rect">
            <a:avLst/>
          </a:prstGeom>
        </p:spPr>
      </p:pic>
      <p:sp>
        <p:nvSpPr>
          <p:cNvPr id="52" name="Rectangle 51">
            <a:extLst>
              <a:ext uri="{FF2B5EF4-FFF2-40B4-BE49-F238E27FC236}">
                <a16:creationId xmlns:a16="http://schemas.microsoft.com/office/drawing/2014/main" id="{55FD51B5-BF14-546A-C774-00463C53BBB4}"/>
              </a:ext>
              <a:ext uri="{C183D7F6-B498-43B3-948B-1728B52AA6E4}">
                <adec:decorative xmlns:adec="http://schemas.microsoft.com/office/drawing/2017/decorative" val="1"/>
              </a:ext>
            </a:extLst>
          </p:cNvPr>
          <p:cNvSpPr/>
          <p:nvPr/>
        </p:nvSpPr>
        <p:spPr>
          <a:xfrm>
            <a:off x="4656354" y="3080541"/>
            <a:ext cx="1442330" cy="35063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a:solidFill>
                <a:schemeClr val="bg2"/>
              </a:solidFill>
            </a:endParaRPr>
          </a:p>
        </p:txBody>
      </p:sp>
      <p:sp>
        <p:nvSpPr>
          <p:cNvPr id="2" name="Title 1">
            <a:extLst>
              <a:ext uri="{FF2B5EF4-FFF2-40B4-BE49-F238E27FC236}">
                <a16:creationId xmlns:a16="http://schemas.microsoft.com/office/drawing/2014/main" id="{B0A60E0D-0FD7-9725-42D1-B231130CD0F9}"/>
              </a:ext>
            </a:extLst>
          </p:cNvPr>
          <p:cNvSpPr>
            <a:spLocks noGrp="1"/>
          </p:cNvSpPr>
          <p:nvPr>
            <p:ph type="title"/>
          </p:nvPr>
        </p:nvSpPr>
        <p:spPr>
          <a:xfrm>
            <a:off x="548640" y="530352"/>
            <a:ext cx="11082973" cy="594360"/>
          </a:xfrm>
        </p:spPr>
        <p:txBody>
          <a:bodyPr/>
          <a:lstStyle/>
          <a:p>
            <a:r>
              <a:rPr lang="en-US"/>
              <a:t>Applying styles to shapes</a:t>
            </a:r>
          </a:p>
        </p:txBody>
      </p:sp>
      <p:sp>
        <p:nvSpPr>
          <p:cNvPr id="47" name="Text Placeholder 46">
            <a:extLst>
              <a:ext uri="{FF2B5EF4-FFF2-40B4-BE49-F238E27FC236}">
                <a16:creationId xmlns:a16="http://schemas.microsoft.com/office/drawing/2014/main" id="{D22B5217-8240-6316-F652-0298F6F5B63A}"/>
              </a:ext>
            </a:extLst>
          </p:cNvPr>
          <p:cNvSpPr>
            <a:spLocks noGrp="1"/>
          </p:cNvSpPr>
          <p:nvPr>
            <p:ph type="subTitle" idx="1"/>
          </p:nvPr>
        </p:nvSpPr>
        <p:spPr>
          <a:xfrm>
            <a:off x="548639" y="1097280"/>
            <a:ext cx="11091545" cy="696849"/>
          </a:xfrm>
        </p:spPr>
        <p:txBody>
          <a:bodyPr/>
          <a:lstStyle/>
          <a:p>
            <a:r>
              <a:rPr lang="en-US"/>
              <a:t>Use ”Format Painter” or copy and paste object styles</a:t>
            </a:r>
          </a:p>
          <a:p>
            <a:endParaRPr lang="en-US"/>
          </a:p>
        </p:txBody>
      </p:sp>
      <p:sp>
        <p:nvSpPr>
          <p:cNvPr id="4" name="Rounded Rectangle 33">
            <a:extLst>
              <a:ext uri="{FF2B5EF4-FFF2-40B4-BE49-F238E27FC236}">
                <a16:creationId xmlns:a16="http://schemas.microsoft.com/office/drawing/2014/main" id="{D886EF0B-A826-03F7-A712-2EF79786142A}"/>
              </a:ext>
            </a:extLst>
          </p:cNvPr>
          <p:cNvSpPr/>
          <p:nvPr/>
        </p:nvSpPr>
        <p:spPr>
          <a:xfrm>
            <a:off x="548640" y="1954891"/>
            <a:ext cx="358639" cy="359968"/>
          </a:xfrm>
          <a:prstGeom prst="roundRect">
            <a:avLst>
              <a:gd name="adj" fmla="val 50000"/>
            </a:avLst>
          </a:prstGeom>
          <a:solidFill>
            <a:schemeClr val="accent1"/>
          </a:solidFill>
          <a:ln>
            <a:noFill/>
          </a:ln>
          <a:scene3d>
            <a:camera prst="orthographicFront"/>
            <a:lightRig rig="soft" dir="t"/>
          </a:scene3d>
          <a:sp3d>
            <a:bevelT w="12700" h="12700"/>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800" b="1">
                <a:solidFill>
                  <a:schemeClr val="tx1"/>
                </a:solidFill>
              </a:rPr>
              <a:t>1</a:t>
            </a:r>
          </a:p>
        </p:txBody>
      </p:sp>
      <p:sp>
        <p:nvSpPr>
          <p:cNvPr id="27" name="Rounded Rectangle 33">
            <a:extLst>
              <a:ext uri="{FF2B5EF4-FFF2-40B4-BE49-F238E27FC236}">
                <a16:creationId xmlns:a16="http://schemas.microsoft.com/office/drawing/2014/main" id="{D1F6F202-E802-59B6-026A-3821A55F05E7}"/>
              </a:ext>
            </a:extLst>
          </p:cNvPr>
          <p:cNvSpPr/>
          <p:nvPr/>
        </p:nvSpPr>
        <p:spPr>
          <a:xfrm>
            <a:off x="7127875" y="1982082"/>
            <a:ext cx="358639" cy="359968"/>
          </a:xfrm>
          <a:prstGeom prst="roundRect">
            <a:avLst>
              <a:gd name="adj" fmla="val 50000"/>
            </a:avLst>
          </a:prstGeom>
          <a:solidFill>
            <a:schemeClr val="accent1"/>
          </a:solidFill>
          <a:ln>
            <a:noFill/>
          </a:ln>
          <a:scene3d>
            <a:camera prst="orthographicFront"/>
            <a:lightRig rig="soft" dir="t"/>
          </a:scene3d>
          <a:sp3d>
            <a:bevelT w="12700" h="12700"/>
          </a:sp3d>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800" b="1">
                <a:solidFill>
                  <a:schemeClr val="tx1"/>
                </a:solidFill>
              </a:rPr>
              <a:t>2</a:t>
            </a:r>
          </a:p>
        </p:txBody>
      </p:sp>
      <p:sp>
        <p:nvSpPr>
          <p:cNvPr id="14" name="TextBox 13">
            <a:extLst>
              <a:ext uri="{FF2B5EF4-FFF2-40B4-BE49-F238E27FC236}">
                <a16:creationId xmlns:a16="http://schemas.microsoft.com/office/drawing/2014/main" id="{52A7F321-7516-42BD-3010-8E5BEC812A6C}"/>
              </a:ext>
            </a:extLst>
          </p:cNvPr>
          <p:cNvSpPr txBox="1">
            <a:spLocks/>
          </p:cNvSpPr>
          <p:nvPr/>
        </p:nvSpPr>
        <p:spPr>
          <a:xfrm>
            <a:off x="549275" y="2503488"/>
            <a:ext cx="3312705" cy="2169825"/>
          </a:xfrm>
          <a:prstGeom prst="rect">
            <a:avLst/>
          </a:prstGeom>
          <a:noFill/>
        </p:spPr>
        <p:txBody>
          <a:bodyPr wrap="square" lIns="0" tIns="0" rIns="0" bIns="0">
            <a:spAutoFit/>
          </a:bodyPr>
          <a:lstStyle>
            <a:defPPr>
              <a:defRPr lang="en-US"/>
            </a:defPPr>
            <a:lvl1pPr>
              <a:lnSpc>
                <a:spcPct val="90000"/>
              </a:lnSpc>
              <a:defRPr sz="1600" spc="-50">
                <a:solidFill>
                  <a:schemeClr val="bg1"/>
                </a:solidFill>
                <a:cs typeface="ServiceNow Sans" panose="020B0504040101010104" pitchFamily="34" charset="0"/>
              </a:defRPr>
            </a:lvl1pPr>
          </a:lstStyle>
          <a:p>
            <a:pPr>
              <a:lnSpc>
                <a:spcPct val="100000"/>
              </a:lnSpc>
              <a:spcAft>
                <a:spcPts val="900"/>
              </a:spcAft>
            </a:pPr>
            <a:r>
              <a:rPr lang="en-US" sz="1800"/>
              <a:t>Select the object with the style you want to copy. In the Home Tab, click  the Format Painter.</a:t>
            </a:r>
          </a:p>
          <a:p>
            <a:pPr>
              <a:lnSpc>
                <a:spcPct val="100000"/>
              </a:lnSpc>
              <a:spcAft>
                <a:spcPts val="900"/>
              </a:spcAft>
            </a:pPr>
            <a:endParaRPr lang="en-US" sz="1800"/>
          </a:p>
          <a:p>
            <a:pPr>
              <a:lnSpc>
                <a:spcPct val="100000"/>
              </a:lnSpc>
              <a:spcAft>
                <a:spcPts val="900"/>
              </a:spcAft>
            </a:pPr>
            <a:r>
              <a:rPr lang="en-US" sz="1800"/>
              <a:t>Keyboard shortcut:</a:t>
            </a:r>
            <a:br>
              <a:rPr lang="en-US" sz="1800"/>
            </a:br>
            <a:r>
              <a:rPr lang="en-US" sz="1800">
                <a:solidFill>
                  <a:schemeClr val="accent1"/>
                </a:solidFill>
              </a:rPr>
              <a:t>Windows</a:t>
            </a:r>
            <a:br>
              <a:rPr lang="en-US" sz="1800">
                <a:solidFill>
                  <a:schemeClr val="accent1"/>
                </a:solidFill>
              </a:rPr>
            </a:br>
            <a:r>
              <a:rPr lang="en-US" sz="1800">
                <a:solidFill>
                  <a:schemeClr val="accent1"/>
                </a:solidFill>
              </a:rPr>
              <a:t>macOS</a:t>
            </a:r>
            <a:endParaRPr lang="en-US" sz="1800">
              <a:solidFill>
                <a:schemeClr val="tx2"/>
              </a:solidFill>
            </a:endParaRPr>
          </a:p>
        </p:txBody>
      </p:sp>
      <p:sp>
        <p:nvSpPr>
          <p:cNvPr id="15" name="TextBox 14">
            <a:extLst>
              <a:ext uri="{FF2B5EF4-FFF2-40B4-BE49-F238E27FC236}">
                <a16:creationId xmlns:a16="http://schemas.microsoft.com/office/drawing/2014/main" id="{6F8E907E-B3FF-9B9A-CB82-9955A368DFD6}"/>
              </a:ext>
            </a:extLst>
          </p:cNvPr>
          <p:cNvSpPr txBox="1"/>
          <p:nvPr/>
        </p:nvSpPr>
        <p:spPr>
          <a:xfrm>
            <a:off x="7127875" y="2503488"/>
            <a:ext cx="3658659" cy="2169825"/>
          </a:xfrm>
          <a:prstGeom prst="rect">
            <a:avLst/>
          </a:prstGeom>
          <a:noFill/>
        </p:spPr>
        <p:txBody>
          <a:bodyPr wrap="square" lIns="0" tIns="0" rIns="0" bIns="0">
            <a:spAutoFit/>
          </a:bodyPr>
          <a:lstStyle>
            <a:defPPr>
              <a:defRPr lang="en-US"/>
            </a:defPPr>
            <a:lvl1pPr>
              <a:lnSpc>
                <a:spcPct val="100000"/>
              </a:lnSpc>
              <a:spcAft>
                <a:spcPts val="900"/>
              </a:spcAft>
              <a:defRPr sz="1800" spc="-50">
                <a:cs typeface="ServiceNow Sans" panose="020B0504040101010104" pitchFamily="34" charset="0"/>
              </a:defRPr>
            </a:lvl1pPr>
          </a:lstStyle>
          <a:p>
            <a:r>
              <a:rPr lang="en-US">
                <a:solidFill>
                  <a:schemeClr val="bg1"/>
                </a:solidFill>
              </a:rPr>
              <a:t>Click the target object and it will adopt the style you loaded into </a:t>
            </a:r>
            <a:br>
              <a:rPr lang="en-US">
                <a:solidFill>
                  <a:schemeClr val="bg1"/>
                </a:solidFill>
              </a:rPr>
            </a:br>
            <a:r>
              <a:rPr lang="en-US">
                <a:solidFill>
                  <a:schemeClr val="bg1"/>
                </a:solidFill>
              </a:rPr>
              <a:t>the painter.</a:t>
            </a:r>
          </a:p>
          <a:p>
            <a:endParaRPr lang="en-US">
              <a:solidFill>
                <a:schemeClr val="bg1"/>
              </a:solidFill>
            </a:endParaRPr>
          </a:p>
          <a:p>
            <a:r>
              <a:rPr lang="en-US">
                <a:solidFill>
                  <a:schemeClr val="bg1"/>
                </a:solidFill>
              </a:rPr>
              <a:t>Keyboard shortcut:</a:t>
            </a:r>
            <a:br>
              <a:rPr lang="en-US"/>
            </a:br>
            <a:r>
              <a:rPr lang="en-US">
                <a:solidFill>
                  <a:schemeClr val="accent1"/>
                </a:solidFill>
              </a:rPr>
              <a:t>Windows</a:t>
            </a:r>
            <a:br>
              <a:rPr lang="en-US">
                <a:solidFill>
                  <a:schemeClr val="accent1"/>
                </a:solidFill>
              </a:rPr>
            </a:br>
            <a:r>
              <a:rPr lang="en-US">
                <a:solidFill>
                  <a:schemeClr val="accent1"/>
                </a:solidFill>
              </a:rPr>
              <a:t>macOS</a:t>
            </a:r>
          </a:p>
        </p:txBody>
      </p:sp>
      <p:sp>
        <p:nvSpPr>
          <p:cNvPr id="8" name="TextBox 7">
            <a:extLst>
              <a:ext uri="{FF2B5EF4-FFF2-40B4-BE49-F238E27FC236}">
                <a16:creationId xmlns:a16="http://schemas.microsoft.com/office/drawing/2014/main" id="{9B6D9DE2-B1F2-E8A1-6910-30A30B1C368F}"/>
              </a:ext>
            </a:extLst>
          </p:cNvPr>
          <p:cNvSpPr txBox="1"/>
          <p:nvPr/>
        </p:nvSpPr>
        <p:spPr>
          <a:xfrm>
            <a:off x="1707948" y="4054948"/>
            <a:ext cx="1871832" cy="646331"/>
          </a:xfrm>
          <a:prstGeom prst="rect">
            <a:avLst/>
          </a:prstGeom>
          <a:noFill/>
        </p:spPr>
        <p:txBody>
          <a:bodyPr wrap="square">
            <a:spAutoFit/>
          </a:bodyPr>
          <a:lstStyle/>
          <a:p>
            <a:r>
              <a:rPr lang="en-US" sz="1800">
                <a:solidFill>
                  <a:schemeClr val="bg1"/>
                </a:solidFill>
              </a:rPr>
              <a:t>Ctrl + Shift + C</a:t>
            </a:r>
          </a:p>
          <a:p>
            <a:r>
              <a:rPr lang="en-US" sz="1800" err="1">
                <a:solidFill>
                  <a:schemeClr val="bg1"/>
                </a:solidFill>
              </a:rPr>
              <a:t>Cmd</a:t>
            </a:r>
            <a:r>
              <a:rPr lang="en-US" sz="1800">
                <a:solidFill>
                  <a:schemeClr val="bg1"/>
                </a:solidFill>
              </a:rPr>
              <a:t> + Shift + C </a:t>
            </a:r>
            <a:endParaRPr lang="en-US">
              <a:solidFill>
                <a:schemeClr val="bg1"/>
              </a:solidFill>
            </a:endParaRPr>
          </a:p>
        </p:txBody>
      </p:sp>
      <p:sp>
        <p:nvSpPr>
          <p:cNvPr id="16" name="TextBox 15">
            <a:extLst>
              <a:ext uri="{FF2B5EF4-FFF2-40B4-BE49-F238E27FC236}">
                <a16:creationId xmlns:a16="http://schemas.microsoft.com/office/drawing/2014/main" id="{669AD680-0A2E-4F29-E1FC-BA415644CA4B}"/>
              </a:ext>
            </a:extLst>
          </p:cNvPr>
          <p:cNvSpPr txBox="1"/>
          <p:nvPr/>
        </p:nvSpPr>
        <p:spPr>
          <a:xfrm>
            <a:off x="8228012" y="4054948"/>
            <a:ext cx="1871832" cy="646331"/>
          </a:xfrm>
          <a:prstGeom prst="rect">
            <a:avLst/>
          </a:prstGeom>
          <a:noFill/>
        </p:spPr>
        <p:txBody>
          <a:bodyPr wrap="square">
            <a:spAutoFit/>
          </a:bodyPr>
          <a:lstStyle/>
          <a:p>
            <a:r>
              <a:rPr lang="en-US" sz="1800">
                <a:solidFill>
                  <a:schemeClr val="bg1"/>
                </a:solidFill>
              </a:rPr>
              <a:t>Ctrl + Shift + V</a:t>
            </a:r>
          </a:p>
          <a:p>
            <a:r>
              <a:rPr lang="en-US" sz="1800" err="1">
                <a:solidFill>
                  <a:schemeClr val="bg1"/>
                </a:solidFill>
              </a:rPr>
              <a:t>Cmd</a:t>
            </a:r>
            <a:r>
              <a:rPr lang="en-US" sz="1800">
                <a:solidFill>
                  <a:schemeClr val="bg1"/>
                </a:solidFill>
              </a:rPr>
              <a:t> + Shift + V</a:t>
            </a:r>
            <a:endParaRPr lang="en-US">
              <a:solidFill>
                <a:schemeClr val="bg1"/>
              </a:solidFill>
            </a:endParaRPr>
          </a:p>
        </p:txBody>
      </p:sp>
    </p:spTree>
    <p:extLst>
      <p:ext uri="{BB962C8B-B14F-4D97-AF65-F5344CB8AC3E}">
        <p14:creationId xmlns:p14="http://schemas.microsoft.com/office/powerpoint/2010/main" val="252937711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b="-1000"/>
          </a:stretch>
        </a:blipFill>
        <a:effectLst/>
      </p:bgPr>
    </p:bg>
    <p:spTree>
      <p:nvGrpSpPr>
        <p:cNvPr id="1" name="">
          <a:extLst>
            <a:ext uri="{FF2B5EF4-FFF2-40B4-BE49-F238E27FC236}">
              <a16:creationId xmlns:a16="http://schemas.microsoft.com/office/drawing/2014/main" id="{EF83D7DA-1A1E-9EF1-BCE3-8DBF7D9473FB}"/>
            </a:ext>
          </a:extLst>
        </p:cNvPr>
        <p:cNvGrpSpPr/>
        <p:nvPr/>
      </p:nvGrpSpPr>
      <p:grpSpPr>
        <a:xfrm>
          <a:off x="0" y="0"/>
          <a:ext cx="0" cy="0"/>
          <a:chOff x="0" y="0"/>
          <a:chExt cx="0" cy="0"/>
        </a:xfrm>
      </p:grpSpPr>
      <p:grpSp>
        <p:nvGrpSpPr>
          <p:cNvPr id="11" name="Group 10">
            <a:extLst>
              <a:ext uri="{FF2B5EF4-FFF2-40B4-BE49-F238E27FC236}">
                <a16:creationId xmlns:a16="http://schemas.microsoft.com/office/drawing/2014/main" id="{7F143B41-0E51-4B07-7021-E8DE46E15574}"/>
              </a:ext>
              <a:ext uri="{C183D7F6-B498-43B3-948B-1728B52AA6E4}">
                <adec:decorative xmlns:adec="http://schemas.microsoft.com/office/drawing/2017/decorative" val="1"/>
              </a:ext>
            </a:extLst>
          </p:cNvPr>
          <p:cNvGrpSpPr/>
          <p:nvPr/>
        </p:nvGrpSpPr>
        <p:grpSpPr>
          <a:xfrm>
            <a:off x="8058295" y="2687200"/>
            <a:ext cx="2132262" cy="876301"/>
            <a:chOff x="8062913" y="2639150"/>
            <a:chExt cx="2132262" cy="876301"/>
          </a:xfrm>
        </p:grpSpPr>
        <p:pic>
          <p:nvPicPr>
            <p:cNvPr id="10" name="Picture 9" descr="A group of text boxes&#10;&#10;AI-generated content may be incorrect.">
              <a:extLst>
                <a:ext uri="{FF2B5EF4-FFF2-40B4-BE49-F238E27FC236}">
                  <a16:creationId xmlns:a16="http://schemas.microsoft.com/office/drawing/2014/main" id="{E4CB2A91-4E2B-9EE0-F89C-29062A1ED723}"/>
                </a:ext>
              </a:extLst>
            </p:cNvPr>
            <p:cNvPicPr>
              <a:picLocks noChangeAspect="1"/>
            </p:cNvPicPr>
            <p:nvPr/>
          </p:nvPicPr>
          <p:blipFill>
            <a:blip r:embed="rId4">
              <a:alphaModFix amt="50000"/>
            </a:blip>
            <a:srcRect l="1643" t="3176" b="8147"/>
            <a:stretch/>
          </p:blipFill>
          <p:spPr>
            <a:xfrm>
              <a:off x="8062913" y="2639151"/>
              <a:ext cx="2132262" cy="876300"/>
            </a:xfrm>
            <a:prstGeom prst="rect">
              <a:avLst/>
            </a:prstGeom>
          </p:spPr>
        </p:pic>
        <p:pic>
          <p:nvPicPr>
            <p:cNvPr id="13" name="Picture 12" descr="A group of text boxes&#10;&#10;AI-generated content may be incorrect.">
              <a:extLst>
                <a:ext uri="{FF2B5EF4-FFF2-40B4-BE49-F238E27FC236}">
                  <a16:creationId xmlns:a16="http://schemas.microsoft.com/office/drawing/2014/main" id="{48442572-5FC6-9747-F5FB-04BE7B7163A9}"/>
                </a:ext>
              </a:extLst>
            </p:cNvPr>
            <p:cNvPicPr>
              <a:picLocks noChangeAspect="1"/>
            </p:cNvPicPr>
            <p:nvPr/>
          </p:nvPicPr>
          <p:blipFill>
            <a:blip r:embed="rId4">
              <a:alphaModFix/>
            </a:blip>
            <a:srcRect l="47677" t="3176" r="23565" b="52368"/>
            <a:stretch>
              <a:fillRect/>
            </a:stretch>
          </p:blipFill>
          <p:spPr>
            <a:xfrm>
              <a:off x="9060873" y="2639150"/>
              <a:ext cx="623454" cy="439310"/>
            </a:xfrm>
            <a:prstGeom prst="rect">
              <a:avLst/>
            </a:prstGeom>
          </p:spPr>
        </p:pic>
        <p:sp>
          <p:nvSpPr>
            <p:cNvPr id="7" name="Rectangle 6">
              <a:extLst>
                <a:ext uri="{FF2B5EF4-FFF2-40B4-BE49-F238E27FC236}">
                  <a16:creationId xmlns:a16="http://schemas.microsoft.com/office/drawing/2014/main" id="{3C2CD3FF-2C2A-05BD-9E01-E74AD0A080FF}"/>
                </a:ext>
              </a:extLst>
            </p:cNvPr>
            <p:cNvSpPr/>
            <p:nvPr/>
          </p:nvSpPr>
          <p:spPr>
            <a:xfrm>
              <a:off x="9058575" y="2639150"/>
              <a:ext cx="623905" cy="453959"/>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a:solidFill>
                  <a:schemeClr val="bg2"/>
                </a:solidFill>
              </a:endParaRPr>
            </a:p>
          </p:txBody>
        </p:sp>
      </p:grpSp>
      <p:sp>
        <p:nvSpPr>
          <p:cNvPr id="3" name="Title 2">
            <a:extLst>
              <a:ext uri="{FF2B5EF4-FFF2-40B4-BE49-F238E27FC236}">
                <a16:creationId xmlns:a16="http://schemas.microsoft.com/office/drawing/2014/main" id="{C5E21037-9F55-52A1-878B-6A7CFB47AFB8}"/>
              </a:ext>
            </a:extLst>
          </p:cNvPr>
          <p:cNvSpPr>
            <a:spLocks noGrp="1"/>
          </p:cNvSpPr>
          <p:nvPr>
            <p:ph type="title"/>
          </p:nvPr>
        </p:nvSpPr>
        <p:spPr>
          <a:xfrm>
            <a:off x="548640" y="530352"/>
            <a:ext cx="11082973" cy="601599"/>
          </a:xfrm>
        </p:spPr>
        <p:txBody>
          <a:bodyPr/>
          <a:lstStyle/>
          <a:p>
            <a:r>
              <a:rPr lang="en-US"/>
              <a:t>How to use list levels</a:t>
            </a:r>
          </a:p>
        </p:txBody>
      </p:sp>
      <p:sp>
        <p:nvSpPr>
          <p:cNvPr id="5" name="Text Placeholder 4">
            <a:extLst>
              <a:ext uri="{FF2B5EF4-FFF2-40B4-BE49-F238E27FC236}">
                <a16:creationId xmlns:a16="http://schemas.microsoft.com/office/drawing/2014/main" id="{EF1FC3EB-2BEA-B254-8276-78556EE10389}"/>
              </a:ext>
            </a:extLst>
          </p:cNvPr>
          <p:cNvSpPr>
            <a:spLocks noGrp="1"/>
          </p:cNvSpPr>
          <p:nvPr>
            <p:ph type="subTitle" idx="13"/>
          </p:nvPr>
        </p:nvSpPr>
        <p:spPr>
          <a:xfrm>
            <a:off x="550008" y="1095375"/>
            <a:ext cx="11091545" cy="696849"/>
          </a:xfrm>
        </p:spPr>
        <p:txBody>
          <a:bodyPr vert="horz" lIns="0" tIns="0" rIns="0" bIns="0" rtlCol="0">
            <a:noAutofit/>
          </a:bodyPr>
          <a:lstStyle/>
          <a:p>
            <a:r>
              <a:rPr lang="en-US"/>
              <a:t>List levels are a quick and consistent way to style type</a:t>
            </a:r>
          </a:p>
        </p:txBody>
      </p:sp>
      <p:sp>
        <p:nvSpPr>
          <p:cNvPr id="12" name="Text Placeholder 11">
            <a:extLst>
              <a:ext uri="{FF2B5EF4-FFF2-40B4-BE49-F238E27FC236}">
                <a16:creationId xmlns:a16="http://schemas.microsoft.com/office/drawing/2014/main" id="{449CEFD0-F7BE-E49B-3B27-A18F7CC2A52B}"/>
              </a:ext>
            </a:extLst>
          </p:cNvPr>
          <p:cNvSpPr>
            <a:spLocks noGrp="1"/>
          </p:cNvSpPr>
          <p:nvPr>
            <p:ph type="body" sz="quarter" idx="16"/>
          </p:nvPr>
        </p:nvSpPr>
        <p:spPr>
          <a:xfrm>
            <a:off x="544830" y="1955800"/>
            <a:ext cx="11088688" cy="4270248"/>
          </a:xfrm>
        </p:spPr>
        <p:txBody>
          <a:bodyPr/>
          <a:lstStyle/>
          <a:p>
            <a:r>
              <a:rPr lang="en-US"/>
              <a:t>This is the first level and is ServiceNow Sans Light 18pt.</a:t>
            </a:r>
          </a:p>
          <a:p>
            <a:pPr lvl="1"/>
            <a:r>
              <a:rPr lang="en-US"/>
              <a:t>Tab once to change to the second level. This is ServiceNow </a:t>
            </a:r>
            <a:br>
              <a:rPr lang="en-US"/>
            </a:br>
            <a:r>
              <a:rPr lang="en-US"/>
              <a:t>Sans Light 16pt.</a:t>
            </a:r>
          </a:p>
          <a:p>
            <a:pPr lvl="2"/>
            <a:r>
              <a:rPr lang="en-US"/>
              <a:t>The third level tabs in one more level and the font is now 14pt.</a:t>
            </a:r>
          </a:p>
          <a:p>
            <a:pPr lvl="3"/>
            <a:r>
              <a:rPr lang="en-US"/>
              <a:t>Tab one more time to the fourth level.</a:t>
            </a:r>
          </a:p>
          <a:p>
            <a:pPr lvl="4"/>
            <a:r>
              <a:rPr lang="en-US"/>
              <a:t>Tab one more time to the fifth level. This is the furthest inset bullet.</a:t>
            </a:r>
          </a:p>
          <a:p>
            <a:pPr lvl="4"/>
            <a:r>
              <a:rPr lang="en-US"/>
              <a:t>Need to go up a level?</a:t>
            </a:r>
          </a:p>
          <a:p>
            <a:pPr lvl="3"/>
            <a:r>
              <a:rPr lang="en-US"/>
              <a:t>SHIFT+TAB returns up one level.</a:t>
            </a:r>
          </a:p>
          <a:p>
            <a:pPr lvl="2"/>
            <a:r>
              <a:rPr lang="en-US"/>
              <a:t>SHIFT+TAB returns up one level.</a:t>
            </a:r>
          </a:p>
          <a:p>
            <a:pPr lvl="1"/>
            <a:r>
              <a:rPr lang="en-US"/>
              <a:t>SHIFT+TAB Up a level.</a:t>
            </a:r>
          </a:p>
          <a:p>
            <a:r>
              <a:rPr lang="en-US"/>
              <a:t>SHIFT+TAB once more and you have returned to the top. </a:t>
            </a:r>
          </a:p>
          <a:p>
            <a:endParaRPr lang="en-US"/>
          </a:p>
          <a:p>
            <a:endParaRPr lang="en-US"/>
          </a:p>
        </p:txBody>
      </p:sp>
      <p:sp>
        <p:nvSpPr>
          <p:cNvPr id="2" name="Content Placeholder 7">
            <a:extLst>
              <a:ext uri="{FF2B5EF4-FFF2-40B4-BE49-F238E27FC236}">
                <a16:creationId xmlns:a16="http://schemas.microsoft.com/office/drawing/2014/main" id="{A47B061F-572B-EC3D-42F5-9F7E25FC6042}"/>
              </a:ext>
            </a:extLst>
          </p:cNvPr>
          <p:cNvSpPr txBox="1">
            <a:spLocks/>
          </p:cNvSpPr>
          <p:nvPr/>
        </p:nvSpPr>
        <p:spPr>
          <a:xfrm>
            <a:off x="8062913" y="1955800"/>
            <a:ext cx="3573462" cy="4778375"/>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1000"/>
              </a:spcAft>
              <a:buFont typeface="ServiceNow Sans" panose="020B0504040101010104" pitchFamily="34" charset="0"/>
              <a:buChar char="​"/>
              <a:defRPr lang="en-US" sz="1800" b="0" i="0" kern="1200" spc="0" baseline="0" dirty="0">
                <a:solidFill>
                  <a:schemeClr val="tx1"/>
                </a:solidFill>
                <a:latin typeface="+mn-lt"/>
                <a:ea typeface="+mn-ea"/>
                <a:cs typeface="ServiceNow Sans Light" panose="020B0404040101010104" pitchFamily="34" charset="77"/>
              </a:defRPr>
            </a:lvl1pPr>
            <a:lvl2pPr marL="517525" indent="-233363" algn="l" defTabSz="914400" rtl="0" eaLnBrk="1" latinLnBrk="0" hangingPunct="1">
              <a:lnSpc>
                <a:spcPct val="100000"/>
              </a:lnSpc>
              <a:spcBef>
                <a:spcPts val="0"/>
              </a:spcBef>
              <a:spcAft>
                <a:spcPts val="1000"/>
              </a:spcAft>
              <a:buFont typeface="ServiceNow Sans" panose="020B0504040101010104" pitchFamily="34" charset="0"/>
              <a:buChar char="•"/>
              <a:defRPr sz="1600" b="0" i="0" kern="1200" spc="0" baseline="0">
                <a:solidFill>
                  <a:schemeClr val="tx1"/>
                </a:solidFill>
                <a:latin typeface="+mn-lt"/>
                <a:ea typeface="+mn-ea"/>
                <a:cs typeface="ServiceNow Sans Light" panose="020B0404040101010104" pitchFamily="34" charset="77"/>
              </a:defRPr>
            </a:lvl2pPr>
            <a:lvl3pPr marL="800100" indent="-227013" algn="l" defTabSz="914400" rtl="0" eaLnBrk="1" latinLnBrk="0" hangingPunct="1">
              <a:lnSpc>
                <a:spcPct val="100000"/>
              </a:lnSpc>
              <a:spcBef>
                <a:spcPts val="0"/>
              </a:spcBef>
              <a:spcAft>
                <a:spcPts val="1000"/>
              </a:spcAft>
              <a:buFont typeface="ServiceNow Sans" panose="020B0504040101010104" pitchFamily="34" charset="0"/>
              <a:buChar char="•"/>
              <a:defRPr sz="1400" b="0" i="0" kern="1200" spc="0" baseline="0">
                <a:solidFill>
                  <a:schemeClr val="tx1"/>
                </a:solidFill>
                <a:latin typeface="+mn-lt"/>
                <a:ea typeface="+mn-ea"/>
                <a:cs typeface="ServiceNow Sans Light" panose="020B0404040101010104" pitchFamily="34" charset="77"/>
              </a:defRPr>
            </a:lvl3pPr>
            <a:lvl4pPr marL="0" indent="0" algn="l" defTabSz="914400" rtl="0" eaLnBrk="1" latinLnBrk="0" hangingPunct="1">
              <a:lnSpc>
                <a:spcPct val="90000"/>
              </a:lnSpc>
              <a:spcBef>
                <a:spcPts val="0"/>
              </a:spcBef>
              <a:spcAft>
                <a:spcPts val="1000"/>
              </a:spcAft>
              <a:buFont typeface="ServiceNow Sans" panose="020B0504040101010104" pitchFamily="34" charset="0"/>
              <a:buChar char="​"/>
              <a:defRPr lang="en-US" sz="1900" b="0" i="0" kern="1200" spc="0" baseline="0">
                <a:solidFill>
                  <a:schemeClr val="tx2"/>
                </a:solidFill>
                <a:latin typeface="ServiceNow Sans Medium" panose="020B0704040101010104" pitchFamily="34" charset="0"/>
                <a:ea typeface="+mn-ea"/>
                <a:cs typeface="ServiceNow Sans Medium" panose="020B0704040101010104" pitchFamily="34" charset="0"/>
              </a:defRPr>
            </a:lvl4pPr>
            <a:lvl5pPr marL="0" indent="0" algn="l" defTabSz="914400" rtl="0" eaLnBrk="1" latinLnBrk="0" hangingPunct="1">
              <a:lnSpc>
                <a:spcPct val="90000"/>
              </a:lnSpc>
              <a:spcBef>
                <a:spcPts val="0"/>
              </a:spcBef>
              <a:spcAft>
                <a:spcPts val="1000"/>
              </a:spcAft>
              <a:buFont typeface="ServiceNow Sans" panose="020B0504040101010104" pitchFamily="34" charset="0"/>
              <a:buChar char="​"/>
              <a:defRPr sz="1900" b="0" i="0" kern="1200" spc="0" baseline="0">
                <a:solidFill>
                  <a:schemeClr val="accent1"/>
                </a:solidFill>
                <a:latin typeface="ServiceNow Sans Medium" panose="020B0704040101010104" pitchFamily="34" charset="0"/>
                <a:ea typeface="+mn-ea"/>
                <a:cs typeface="ServiceNow Sans Medium" panose="020B0704040101010104" pitchFamily="34" charset="0"/>
              </a:defRPr>
            </a:lvl5pPr>
            <a:lvl6pPr marL="0" indent="0" algn="l" defTabSz="914400" rtl="0" eaLnBrk="1" latinLnBrk="0" hangingPunct="1">
              <a:lnSpc>
                <a:spcPct val="100000"/>
              </a:lnSpc>
              <a:spcBef>
                <a:spcPts val="0"/>
              </a:spcBef>
              <a:spcAft>
                <a:spcPts val="1000"/>
              </a:spcAft>
              <a:buFont typeface="ServiceNow Sans" panose="020B0504040101010104" pitchFamily="34" charset="0"/>
              <a:buChar char="​"/>
              <a:defRPr sz="1800" b="1" i="0" kern="1200">
                <a:solidFill>
                  <a:schemeClr val="tx2"/>
                </a:solidFill>
                <a:latin typeface="ServiceNow Sans Display Bold" panose="020B0504040101010104" pitchFamily="34" charset="77"/>
                <a:ea typeface="+mn-ea"/>
                <a:cs typeface="ServiceNow Sans Display Bold" panose="020B0504040101010104" pitchFamily="34" charset="77"/>
              </a:defRPr>
            </a:lvl6pPr>
            <a:lvl7pPr marL="285750" indent="-285750" algn="l" defTabSz="914400" rtl="0" eaLnBrk="1" latinLnBrk="0" hangingPunct="1">
              <a:lnSpc>
                <a:spcPct val="90000"/>
              </a:lnSpc>
              <a:spcBef>
                <a:spcPts val="500"/>
              </a:spcBef>
              <a:buFont typeface="ServiceNow Sans" panose="020B0504040101010104" pitchFamily="34" charset="0"/>
              <a:buChar char="•"/>
              <a:defRPr sz="1800" kern="1200">
                <a:solidFill>
                  <a:schemeClr val="tx1"/>
                </a:solidFill>
                <a:latin typeface="+mn-lt"/>
                <a:ea typeface="+mn-ea"/>
                <a:cs typeface="+mn-cs"/>
              </a:defRPr>
            </a:lvl7pPr>
            <a:lvl8pPr marL="285750" indent="-285750" algn="l" defTabSz="914400" rtl="0" eaLnBrk="1" latinLnBrk="0" hangingPunct="1">
              <a:lnSpc>
                <a:spcPct val="90000"/>
              </a:lnSpc>
              <a:spcBef>
                <a:spcPts val="500"/>
              </a:spcBef>
              <a:buFont typeface="ServiceNow Sans" panose="020B0504040101010104" pitchFamily="34" charset="0"/>
              <a:buChar char="•"/>
              <a:defRPr sz="1800" kern="1200">
                <a:solidFill>
                  <a:schemeClr val="tx1"/>
                </a:solidFill>
                <a:latin typeface="+mn-lt"/>
                <a:ea typeface="+mn-ea"/>
                <a:cs typeface="+mn-cs"/>
              </a:defRPr>
            </a:lvl8pPr>
            <a:lvl9pPr marL="285750" indent="-285750" algn="l" defTabSz="914400" rtl="0" eaLnBrk="1" latinLnBrk="0" hangingPunct="1">
              <a:lnSpc>
                <a:spcPct val="90000"/>
              </a:lnSpc>
              <a:spcBef>
                <a:spcPts val="500"/>
              </a:spcBef>
              <a:buFont typeface="ServiceNow Sans" panose="020B0504040101010104" pitchFamily="34" charset="0"/>
              <a:buChar char="•"/>
              <a:defRPr sz="1800" kern="1200">
                <a:solidFill>
                  <a:schemeClr val="tx1"/>
                </a:solidFill>
                <a:latin typeface="+mn-lt"/>
                <a:ea typeface="+mn-ea"/>
                <a:cs typeface="+mn-cs"/>
              </a:defRPr>
            </a:lvl9pPr>
          </a:lstStyle>
          <a:p>
            <a:pPr>
              <a:buNone/>
            </a:pPr>
            <a:r>
              <a:rPr lang="en-US">
                <a:solidFill>
                  <a:schemeClr val="bg1"/>
                </a:solidFill>
              </a:rPr>
              <a:t>Use TAB and SHIFT+TAB </a:t>
            </a:r>
            <a:br>
              <a:rPr lang="en-US">
                <a:solidFill>
                  <a:schemeClr val="bg1"/>
                </a:solidFill>
              </a:rPr>
            </a:br>
            <a:r>
              <a:rPr lang="en-US">
                <a:solidFill>
                  <a:schemeClr val="bg1"/>
                </a:solidFill>
              </a:rPr>
              <a:t>to change levels. </a:t>
            </a:r>
          </a:p>
          <a:p>
            <a:pPr>
              <a:buNone/>
            </a:pPr>
            <a:endParaRPr lang="en-US">
              <a:solidFill>
                <a:schemeClr val="bg1"/>
              </a:solidFill>
            </a:endParaRPr>
          </a:p>
          <a:p>
            <a:pPr>
              <a:buNone/>
            </a:pPr>
            <a:endParaRPr lang="en-US">
              <a:solidFill>
                <a:schemeClr val="bg1"/>
              </a:solidFill>
            </a:endParaRPr>
          </a:p>
          <a:p>
            <a:pPr>
              <a:buNone/>
            </a:pPr>
            <a:endParaRPr lang="en-US">
              <a:solidFill>
                <a:schemeClr val="bg1"/>
              </a:solidFill>
            </a:endParaRPr>
          </a:p>
          <a:p>
            <a:pPr>
              <a:buNone/>
            </a:pPr>
            <a:r>
              <a:rPr lang="en-US">
                <a:solidFill>
                  <a:schemeClr val="bg1"/>
                </a:solidFill>
              </a:rPr>
              <a:t>This is also available in the Home Tab ribbon bar.  These icons are active when it is possible to “Indent More” or “Indent Less.”</a:t>
            </a:r>
          </a:p>
        </p:txBody>
      </p:sp>
    </p:spTree>
    <p:extLst>
      <p:ext uri="{BB962C8B-B14F-4D97-AF65-F5344CB8AC3E}">
        <p14:creationId xmlns:p14="http://schemas.microsoft.com/office/powerpoint/2010/main" val="105049675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028C05-703B-54DB-24A6-8A8ACBBC1FD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0CB4866-F433-C537-5D5B-F46D9AF3F31D}"/>
              </a:ext>
            </a:extLst>
          </p:cNvPr>
          <p:cNvSpPr>
            <a:spLocks noGrp="1"/>
          </p:cNvSpPr>
          <p:nvPr>
            <p:ph type="title"/>
          </p:nvPr>
        </p:nvSpPr>
        <p:spPr>
          <a:xfrm>
            <a:off x="548641" y="547688"/>
            <a:ext cx="11089323" cy="3589909"/>
          </a:xfrm>
        </p:spPr>
        <p:txBody>
          <a:bodyPr/>
          <a:lstStyle/>
          <a:p>
            <a:r>
              <a:rPr lang="en-US">
                <a:solidFill>
                  <a:schemeClr val="accent1"/>
                </a:solidFill>
              </a:rPr>
              <a:t>Cover</a:t>
            </a:r>
            <a:r>
              <a:rPr lang="en-US"/>
              <a:t> green</a:t>
            </a:r>
          </a:p>
        </p:txBody>
      </p:sp>
      <p:sp>
        <p:nvSpPr>
          <p:cNvPr id="7" name="Text Placeholder 6">
            <a:extLst>
              <a:ext uri="{FF2B5EF4-FFF2-40B4-BE49-F238E27FC236}">
                <a16:creationId xmlns:a16="http://schemas.microsoft.com/office/drawing/2014/main" id="{D91065B1-D3CC-5CD5-5454-412A979D818A}"/>
              </a:ext>
            </a:extLst>
          </p:cNvPr>
          <p:cNvSpPr>
            <a:spLocks noGrp="1"/>
          </p:cNvSpPr>
          <p:nvPr>
            <p:ph type="body" sz="quarter" idx="10"/>
          </p:nvPr>
        </p:nvSpPr>
        <p:spPr>
          <a:xfrm>
            <a:off x="549275" y="4138613"/>
            <a:ext cx="6386513" cy="890587"/>
          </a:xfrm>
        </p:spPr>
        <p:txBody>
          <a:bodyPr/>
          <a:lstStyle/>
          <a:p>
            <a:r>
              <a:rPr lang="en-US"/>
              <a:t>Speaker first and last name</a:t>
            </a:r>
          </a:p>
        </p:txBody>
      </p:sp>
      <p:sp>
        <p:nvSpPr>
          <p:cNvPr id="8" name="Text Placeholder 7">
            <a:extLst>
              <a:ext uri="{FF2B5EF4-FFF2-40B4-BE49-F238E27FC236}">
                <a16:creationId xmlns:a16="http://schemas.microsoft.com/office/drawing/2014/main" id="{51378267-5F3B-8CD1-1F4F-09C94C28CC08}"/>
              </a:ext>
            </a:extLst>
          </p:cNvPr>
          <p:cNvSpPr>
            <a:spLocks noGrp="1"/>
          </p:cNvSpPr>
          <p:nvPr>
            <p:ph type="body" sz="quarter" idx="11"/>
          </p:nvPr>
        </p:nvSpPr>
        <p:spPr>
          <a:xfrm>
            <a:off x="549275" y="5133975"/>
            <a:ext cx="6386513" cy="514350"/>
          </a:xfrm>
        </p:spPr>
        <p:txBody>
          <a:bodyPr/>
          <a:lstStyle/>
          <a:p>
            <a:r>
              <a:rPr lang="en-US"/>
              <a:t>Job title and company</a:t>
            </a:r>
          </a:p>
        </p:txBody>
      </p:sp>
    </p:spTree>
    <p:extLst>
      <p:ext uri="{BB962C8B-B14F-4D97-AF65-F5344CB8AC3E}">
        <p14:creationId xmlns:p14="http://schemas.microsoft.com/office/powerpoint/2010/main" val="401626486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6E7A5-F40A-149F-854E-54E97687CC4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0EAB51D-6977-7C19-72A6-4B15C457B04D}"/>
              </a:ext>
            </a:extLst>
          </p:cNvPr>
          <p:cNvSpPr>
            <a:spLocks noGrp="1"/>
          </p:cNvSpPr>
          <p:nvPr>
            <p:ph type="title"/>
          </p:nvPr>
        </p:nvSpPr>
        <p:spPr>
          <a:xfrm>
            <a:off x="548641" y="547688"/>
            <a:ext cx="11089323" cy="3589909"/>
          </a:xfrm>
        </p:spPr>
        <p:txBody>
          <a:bodyPr/>
          <a:lstStyle/>
          <a:p>
            <a:r>
              <a:rPr lang="en-US">
                <a:solidFill>
                  <a:schemeClr val="accent1"/>
                </a:solidFill>
              </a:rPr>
              <a:t>Cover</a:t>
            </a:r>
            <a:r>
              <a:rPr lang="en-US"/>
              <a:t> blue</a:t>
            </a:r>
          </a:p>
        </p:txBody>
      </p:sp>
      <p:sp>
        <p:nvSpPr>
          <p:cNvPr id="7" name="Text Placeholder 6">
            <a:extLst>
              <a:ext uri="{FF2B5EF4-FFF2-40B4-BE49-F238E27FC236}">
                <a16:creationId xmlns:a16="http://schemas.microsoft.com/office/drawing/2014/main" id="{54F3AF1F-1217-1E16-B4B6-454BE455E7CF}"/>
              </a:ext>
            </a:extLst>
          </p:cNvPr>
          <p:cNvSpPr>
            <a:spLocks noGrp="1"/>
          </p:cNvSpPr>
          <p:nvPr>
            <p:ph type="body" sz="quarter" idx="10"/>
          </p:nvPr>
        </p:nvSpPr>
        <p:spPr>
          <a:xfrm>
            <a:off x="549275" y="4138613"/>
            <a:ext cx="6386513" cy="890587"/>
          </a:xfrm>
        </p:spPr>
        <p:txBody>
          <a:bodyPr/>
          <a:lstStyle/>
          <a:p>
            <a:r>
              <a:rPr lang="en-US"/>
              <a:t>Speaker first and last name</a:t>
            </a:r>
          </a:p>
        </p:txBody>
      </p:sp>
      <p:sp>
        <p:nvSpPr>
          <p:cNvPr id="8" name="Text Placeholder 7">
            <a:extLst>
              <a:ext uri="{FF2B5EF4-FFF2-40B4-BE49-F238E27FC236}">
                <a16:creationId xmlns:a16="http://schemas.microsoft.com/office/drawing/2014/main" id="{923CD3ED-E17B-01D2-42AF-4783FFF703D9}"/>
              </a:ext>
            </a:extLst>
          </p:cNvPr>
          <p:cNvSpPr>
            <a:spLocks noGrp="1"/>
          </p:cNvSpPr>
          <p:nvPr>
            <p:ph type="body" sz="quarter" idx="11"/>
          </p:nvPr>
        </p:nvSpPr>
        <p:spPr>
          <a:xfrm>
            <a:off x="549275" y="5133975"/>
            <a:ext cx="6386513" cy="514350"/>
          </a:xfrm>
        </p:spPr>
        <p:txBody>
          <a:bodyPr/>
          <a:lstStyle/>
          <a:p>
            <a:r>
              <a:rPr lang="en-US"/>
              <a:t>Job title and company</a:t>
            </a:r>
          </a:p>
        </p:txBody>
      </p:sp>
    </p:spTree>
    <p:extLst>
      <p:ext uri="{BB962C8B-B14F-4D97-AF65-F5344CB8AC3E}">
        <p14:creationId xmlns:p14="http://schemas.microsoft.com/office/powerpoint/2010/main" val="276490701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B83A68-9540-14FB-FF22-ADF3AA5D93B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4D5473A-F602-0887-4137-86C167C89458}"/>
              </a:ext>
            </a:extLst>
          </p:cNvPr>
          <p:cNvSpPr>
            <a:spLocks noGrp="1"/>
          </p:cNvSpPr>
          <p:nvPr>
            <p:ph type="title"/>
          </p:nvPr>
        </p:nvSpPr>
        <p:spPr>
          <a:xfrm>
            <a:off x="548641" y="547688"/>
            <a:ext cx="11089323" cy="3589909"/>
          </a:xfrm>
        </p:spPr>
        <p:txBody>
          <a:bodyPr/>
          <a:lstStyle/>
          <a:p>
            <a:r>
              <a:rPr lang="en-US">
                <a:solidFill>
                  <a:schemeClr val="accent1"/>
                </a:solidFill>
              </a:rPr>
              <a:t>Cover</a:t>
            </a:r>
            <a:r>
              <a:rPr lang="en-US"/>
              <a:t> indigo</a:t>
            </a:r>
          </a:p>
        </p:txBody>
      </p:sp>
      <p:sp>
        <p:nvSpPr>
          <p:cNvPr id="7" name="Text Placeholder 6">
            <a:extLst>
              <a:ext uri="{FF2B5EF4-FFF2-40B4-BE49-F238E27FC236}">
                <a16:creationId xmlns:a16="http://schemas.microsoft.com/office/drawing/2014/main" id="{6C1E1CFF-8DDE-6616-E74D-0F32F0BB80FA}"/>
              </a:ext>
            </a:extLst>
          </p:cNvPr>
          <p:cNvSpPr>
            <a:spLocks noGrp="1"/>
          </p:cNvSpPr>
          <p:nvPr>
            <p:ph type="body" sz="quarter" idx="10"/>
          </p:nvPr>
        </p:nvSpPr>
        <p:spPr>
          <a:xfrm>
            <a:off x="549275" y="4138613"/>
            <a:ext cx="6386513" cy="890587"/>
          </a:xfrm>
        </p:spPr>
        <p:txBody>
          <a:bodyPr/>
          <a:lstStyle/>
          <a:p>
            <a:r>
              <a:rPr lang="en-US"/>
              <a:t>Speaker first and last name</a:t>
            </a:r>
          </a:p>
        </p:txBody>
      </p:sp>
      <p:sp>
        <p:nvSpPr>
          <p:cNvPr id="8" name="Text Placeholder 7">
            <a:extLst>
              <a:ext uri="{FF2B5EF4-FFF2-40B4-BE49-F238E27FC236}">
                <a16:creationId xmlns:a16="http://schemas.microsoft.com/office/drawing/2014/main" id="{2EE35CF0-A05A-6E2D-AE2B-9359A9D65E1D}"/>
              </a:ext>
            </a:extLst>
          </p:cNvPr>
          <p:cNvSpPr>
            <a:spLocks noGrp="1"/>
          </p:cNvSpPr>
          <p:nvPr>
            <p:ph type="body" sz="quarter" idx="11"/>
          </p:nvPr>
        </p:nvSpPr>
        <p:spPr>
          <a:xfrm>
            <a:off x="549275" y="5133975"/>
            <a:ext cx="6386513" cy="514350"/>
          </a:xfrm>
        </p:spPr>
        <p:txBody>
          <a:bodyPr/>
          <a:lstStyle/>
          <a:p>
            <a:r>
              <a:rPr lang="en-US"/>
              <a:t>Job title and company</a:t>
            </a:r>
          </a:p>
        </p:txBody>
      </p:sp>
    </p:spTree>
    <p:extLst>
      <p:ext uri="{BB962C8B-B14F-4D97-AF65-F5344CB8AC3E}">
        <p14:creationId xmlns:p14="http://schemas.microsoft.com/office/powerpoint/2010/main" val="329316341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856A1-0B61-9EE6-99BE-A99077DF5322}"/>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FB08DF8F-C5EA-903C-AD24-1E0FC3C5334E}"/>
              </a:ext>
            </a:extLst>
          </p:cNvPr>
          <p:cNvSpPr>
            <a:spLocks noGrp="1"/>
          </p:cNvSpPr>
          <p:nvPr>
            <p:ph type="title"/>
          </p:nvPr>
        </p:nvSpPr>
        <p:spPr>
          <a:xfrm>
            <a:off x="548639" y="867116"/>
            <a:ext cx="11082338" cy="3273656"/>
          </a:xfrm>
        </p:spPr>
        <p:txBody>
          <a:bodyPr/>
          <a:lstStyle/>
          <a:p>
            <a:r>
              <a:rPr lang="en-US">
                <a:solidFill>
                  <a:schemeClr val="accent1"/>
                </a:solidFill>
              </a:rPr>
              <a:t>Cover</a:t>
            </a:r>
            <a:r>
              <a:rPr lang="en-US"/>
              <a:t> with</a:t>
            </a:r>
            <a:br>
              <a:rPr lang="en-US"/>
            </a:br>
            <a:r>
              <a:rPr lang="en-US"/>
              <a:t>multiple speakers</a:t>
            </a:r>
          </a:p>
        </p:txBody>
      </p:sp>
      <p:sp>
        <p:nvSpPr>
          <p:cNvPr id="12" name="Text Placeholder 11">
            <a:extLst>
              <a:ext uri="{FF2B5EF4-FFF2-40B4-BE49-F238E27FC236}">
                <a16:creationId xmlns:a16="http://schemas.microsoft.com/office/drawing/2014/main" id="{A0DDA8A7-E0D5-8C16-74DA-582C52C75944}"/>
              </a:ext>
            </a:extLst>
          </p:cNvPr>
          <p:cNvSpPr>
            <a:spLocks noGrp="1"/>
          </p:cNvSpPr>
          <p:nvPr>
            <p:ph type="body" sz="quarter" idx="10"/>
          </p:nvPr>
        </p:nvSpPr>
        <p:spPr>
          <a:xfrm>
            <a:off x="548639" y="4139184"/>
            <a:ext cx="2632711" cy="890577"/>
          </a:xfrm>
        </p:spPr>
        <p:txBody>
          <a:bodyPr/>
          <a:lstStyle/>
          <a:p>
            <a:r>
              <a:rPr lang="en-US"/>
              <a:t>Speaker first </a:t>
            </a:r>
            <a:br>
              <a:rPr lang="en-US"/>
            </a:br>
            <a:r>
              <a:rPr lang="en-US"/>
              <a:t>and last name</a:t>
            </a:r>
          </a:p>
        </p:txBody>
      </p:sp>
      <p:sp>
        <p:nvSpPr>
          <p:cNvPr id="13" name="Text Placeholder 12">
            <a:extLst>
              <a:ext uri="{FF2B5EF4-FFF2-40B4-BE49-F238E27FC236}">
                <a16:creationId xmlns:a16="http://schemas.microsoft.com/office/drawing/2014/main" id="{7B41417A-C31D-EC33-7DAE-6D4DA5E9E529}"/>
              </a:ext>
            </a:extLst>
          </p:cNvPr>
          <p:cNvSpPr>
            <a:spLocks noGrp="1"/>
          </p:cNvSpPr>
          <p:nvPr>
            <p:ph type="body" sz="quarter" idx="11"/>
          </p:nvPr>
        </p:nvSpPr>
        <p:spPr>
          <a:xfrm>
            <a:off x="548639" y="5133960"/>
            <a:ext cx="2632711" cy="514507"/>
          </a:xfrm>
        </p:spPr>
        <p:txBody>
          <a:bodyPr/>
          <a:lstStyle/>
          <a:p>
            <a:r>
              <a:rPr lang="en-US"/>
              <a:t>Job title and company</a:t>
            </a:r>
          </a:p>
        </p:txBody>
      </p:sp>
      <p:sp>
        <p:nvSpPr>
          <p:cNvPr id="14" name="Text Placeholder 13">
            <a:extLst>
              <a:ext uri="{FF2B5EF4-FFF2-40B4-BE49-F238E27FC236}">
                <a16:creationId xmlns:a16="http://schemas.microsoft.com/office/drawing/2014/main" id="{406CE7FD-00E9-7F54-6E90-795B4889AF65}"/>
              </a:ext>
            </a:extLst>
          </p:cNvPr>
          <p:cNvSpPr>
            <a:spLocks noGrp="1"/>
          </p:cNvSpPr>
          <p:nvPr>
            <p:ph type="body" sz="quarter" idx="12"/>
          </p:nvPr>
        </p:nvSpPr>
        <p:spPr>
          <a:xfrm>
            <a:off x="3367089" y="4139184"/>
            <a:ext cx="2641600" cy="890577"/>
          </a:xfrm>
        </p:spPr>
        <p:txBody>
          <a:bodyPr/>
          <a:lstStyle/>
          <a:p>
            <a:r>
              <a:rPr lang="en-US"/>
              <a:t>Speaker first </a:t>
            </a:r>
            <a:br>
              <a:rPr lang="en-US"/>
            </a:br>
            <a:r>
              <a:rPr lang="en-US"/>
              <a:t>and last name</a:t>
            </a:r>
          </a:p>
        </p:txBody>
      </p:sp>
      <p:sp>
        <p:nvSpPr>
          <p:cNvPr id="15" name="Text Placeholder 14">
            <a:extLst>
              <a:ext uri="{FF2B5EF4-FFF2-40B4-BE49-F238E27FC236}">
                <a16:creationId xmlns:a16="http://schemas.microsoft.com/office/drawing/2014/main" id="{F0AF4A33-6DFC-71CD-2D03-7655CC6963A1}"/>
              </a:ext>
            </a:extLst>
          </p:cNvPr>
          <p:cNvSpPr>
            <a:spLocks noGrp="1"/>
          </p:cNvSpPr>
          <p:nvPr>
            <p:ph type="body" sz="quarter" idx="13"/>
          </p:nvPr>
        </p:nvSpPr>
        <p:spPr>
          <a:xfrm>
            <a:off x="3367089" y="5133960"/>
            <a:ext cx="2641600" cy="514507"/>
          </a:xfrm>
        </p:spPr>
        <p:txBody>
          <a:bodyPr/>
          <a:lstStyle/>
          <a:p>
            <a:r>
              <a:rPr lang="en-US"/>
              <a:t>Job title and company</a:t>
            </a:r>
          </a:p>
        </p:txBody>
      </p:sp>
      <p:sp>
        <p:nvSpPr>
          <p:cNvPr id="16" name="Text Placeholder 15">
            <a:extLst>
              <a:ext uri="{FF2B5EF4-FFF2-40B4-BE49-F238E27FC236}">
                <a16:creationId xmlns:a16="http://schemas.microsoft.com/office/drawing/2014/main" id="{2DD5E393-D01D-BE24-FAD7-1627966D35F0}"/>
              </a:ext>
            </a:extLst>
          </p:cNvPr>
          <p:cNvSpPr>
            <a:spLocks noGrp="1"/>
          </p:cNvSpPr>
          <p:nvPr>
            <p:ph type="body" sz="quarter" idx="14"/>
          </p:nvPr>
        </p:nvSpPr>
        <p:spPr>
          <a:xfrm>
            <a:off x="6188075" y="4139184"/>
            <a:ext cx="2633663" cy="890577"/>
          </a:xfrm>
        </p:spPr>
        <p:txBody>
          <a:bodyPr/>
          <a:lstStyle/>
          <a:p>
            <a:r>
              <a:rPr lang="en-US"/>
              <a:t>Speaker first </a:t>
            </a:r>
            <a:br>
              <a:rPr lang="en-US"/>
            </a:br>
            <a:r>
              <a:rPr lang="en-US"/>
              <a:t>and last name</a:t>
            </a:r>
          </a:p>
        </p:txBody>
      </p:sp>
      <p:sp>
        <p:nvSpPr>
          <p:cNvPr id="17" name="Text Placeholder 16">
            <a:extLst>
              <a:ext uri="{FF2B5EF4-FFF2-40B4-BE49-F238E27FC236}">
                <a16:creationId xmlns:a16="http://schemas.microsoft.com/office/drawing/2014/main" id="{D518DA33-F164-86A6-E0ED-8C36CCBF479D}"/>
              </a:ext>
            </a:extLst>
          </p:cNvPr>
          <p:cNvSpPr>
            <a:spLocks noGrp="1"/>
          </p:cNvSpPr>
          <p:nvPr>
            <p:ph type="body" sz="quarter" idx="15"/>
          </p:nvPr>
        </p:nvSpPr>
        <p:spPr>
          <a:xfrm>
            <a:off x="6188075" y="5133960"/>
            <a:ext cx="2633663" cy="514507"/>
          </a:xfrm>
        </p:spPr>
        <p:txBody>
          <a:bodyPr/>
          <a:lstStyle/>
          <a:p>
            <a:r>
              <a:rPr lang="en-US"/>
              <a:t>Job title and company</a:t>
            </a:r>
          </a:p>
        </p:txBody>
      </p:sp>
      <p:sp>
        <p:nvSpPr>
          <p:cNvPr id="18" name="Text Placeholder 17">
            <a:extLst>
              <a:ext uri="{FF2B5EF4-FFF2-40B4-BE49-F238E27FC236}">
                <a16:creationId xmlns:a16="http://schemas.microsoft.com/office/drawing/2014/main" id="{F10871A1-02DF-8693-9F29-770DA51B6A92}"/>
              </a:ext>
            </a:extLst>
          </p:cNvPr>
          <p:cNvSpPr>
            <a:spLocks noGrp="1"/>
          </p:cNvSpPr>
          <p:nvPr>
            <p:ph type="body" sz="quarter" idx="16"/>
          </p:nvPr>
        </p:nvSpPr>
        <p:spPr>
          <a:xfrm>
            <a:off x="9002713" y="4139184"/>
            <a:ext cx="2633662" cy="890577"/>
          </a:xfrm>
        </p:spPr>
        <p:txBody>
          <a:bodyPr/>
          <a:lstStyle/>
          <a:p>
            <a:r>
              <a:rPr lang="en-US"/>
              <a:t>Speaker first </a:t>
            </a:r>
            <a:br>
              <a:rPr lang="en-US"/>
            </a:br>
            <a:r>
              <a:rPr lang="en-US"/>
              <a:t>and last name</a:t>
            </a:r>
          </a:p>
        </p:txBody>
      </p:sp>
      <p:sp>
        <p:nvSpPr>
          <p:cNvPr id="19" name="Text Placeholder 18">
            <a:extLst>
              <a:ext uri="{FF2B5EF4-FFF2-40B4-BE49-F238E27FC236}">
                <a16:creationId xmlns:a16="http://schemas.microsoft.com/office/drawing/2014/main" id="{2CCEB7F0-DB3E-4F32-FF9E-C78921198B20}"/>
              </a:ext>
            </a:extLst>
          </p:cNvPr>
          <p:cNvSpPr>
            <a:spLocks noGrp="1"/>
          </p:cNvSpPr>
          <p:nvPr>
            <p:ph type="body" sz="quarter" idx="17"/>
          </p:nvPr>
        </p:nvSpPr>
        <p:spPr>
          <a:xfrm>
            <a:off x="9002576" y="5133960"/>
            <a:ext cx="2633799" cy="514507"/>
          </a:xfrm>
        </p:spPr>
        <p:txBody>
          <a:bodyPr/>
          <a:lstStyle/>
          <a:p>
            <a:r>
              <a:rPr lang="en-US"/>
              <a:t>Job title and company</a:t>
            </a:r>
          </a:p>
        </p:txBody>
      </p:sp>
    </p:spTree>
    <p:extLst>
      <p:ext uri="{BB962C8B-B14F-4D97-AF65-F5344CB8AC3E}">
        <p14:creationId xmlns:p14="http://schemas.microsoft.com/office/powerpoint/2010/main" val="243397705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9DC24EA-083B-2FE7-25D2-F474722B1B9E}"/>
              </a:ext>
            </a:extLst>
          </p:cNvPr>
          <p:cNvSpPr>
            <a:spLocks noGrp="1"/>
          </p:cNvSpPr>
          <p:nvPr>
            <p:ph type="title"/>
          </p:nvPr>
        </p:nvSpPr>
        <p:spPr/>
        <p:txBody>
          <a:bodyPr/>
          <a:lstStyle/>
          <a:p>
            <a:r>
              <a:rPr lang="en-US" dirty="0"/>
              <a:t>V1.1 updates — July 1, 2025</a:t>
            </a:r>
          </a:p>
        </p:txBody>
      </p:sp>
      <p:sp>
        <p:nvSpPr>
          <p:cNvPr id="9" name="Subtitle 8">
            <a:extLst>
              <a:ext uri="{FF2B5EF4-FFF2-40B4-BE49-F238E27FC236}">
                <a16:creationId xmlns:a16="http://schemas.microsoft.com/office/drawing/2014/main" id="{0E70A965-C23B-D0AD-7A3B-7E9994E583C2}"/>
              </a:ext>
            </a:extLst>
          </p:cNvPr>
          <p:cNvSpPr>
            <a:spLocks noGrp="1"/>
          </p:cNvSpPr>
          <p:nvPr>
            <p:ph type="subTitle" idx="13"/>
          </p:nvPr>
        </p:nvSpPr>
        <p:spPr/>
        <p:txBody>
          <a:bodyPr/>
          <a:lstStyle/>
          <a:p>
            <a:r>
              <a:rPr lang="en-US" dirty="0"/>
              <a:t>Corporate PowerPoint Template changes and additions</a:t>
            </a:r>
          </a:p>
        </p:txBody>
      </p:sp>
      <p:sp>
        <p:nvSpPr>
          <p:cNvPr id="10" name="Text Placeholder 9">
            <a:extLst>
              <a:ext uri="{FF2B5EF4-FFF2-40B4-BE49-F238E27FC236}">
                <a16:creationId xmlns:a16="http://schemas.microsoft.com/office/drawing/2014/main" id="{F2850105-FFF8-F912-3267-4D59CCB9BA11}"/>
              </a:ext>
            </a:extLst>
          </p:cNvPr>
          <p:cNvSpPr>
            <a:spLocks noGrp="1"/>
          </p:cNvSpPr>
          <p:nvPr>
            <p:ph type="body" sz="quarter" idx="16"/>
          </p:nvPr>
        </p:nvSpPr>
        <p:spPr/>
        <p:txBody>
          <a:bodyPr/>
          <a:lstStyle/>
          <a:p>
            <a:pPr lvl="1"/>
            <a:r>
              <a:rPr lang="en-US"/>
              <a:t>Optimized core template</a:t>
            </a:r>
          </a:p>
          <a:p>
            <a:pPr lvl="1"/>
            <a:r>
              <a:rPr lang="en-US"/>
              <a:t>Additional tools and slides now available in the ServiceNow Corporate Template Toolkit</a:t>
            </a:r>
          </a:p>
          <a:p>
            <a:pPr lvl="1"/>
            <a:r>
              <a:rPr lang="en-US"/>
              <a:t>Added “confidential” cover options</a:t>
            </a:r>
          </a:p>
          <a:p>
            <a:pPr lvl="1"/>
            <a:r>
              <a:rPr lang="en-US"/>
              <a:t>Updated chart styles</a:t>
            </a:r>
          </a:p>
          <a:p>
            <a:pPr lvl="1"/>
            <a:r>
              <a:rPr lang="en-US"/>
              <a:t>Updated table styles</a:t>
            </a:r>
          </a:p>
          <a:p>
            <a:pPr lvl="1"/>
            <a:r>
              <a:rPr lang="en-US"/>
              <a:t>Newly designed font check</a:t>
            </a:r>
          </a:p>
          <a:p>
            <a:pPr lvl="1"/>
            <a:r>
              <a:rPr lang="en-US"/>
              <a:t>Updated icon styles	</a:t>
            </a:r>
          </a:p>
          <a:p>
            <a:pPr lvl="1"/>
            <a:r>
              <a:rPr lang="en-US"/>
              <a:t>Additional optimization and bug fixes</a:t>
            </a:r>
          </a:p>
          <a:p>
            <a:endParaRPr lang="en-US"/>
          </a:p>
          <a:p>
            <a:endParaRPr lang="en-US"/>
          </a:p>
          <a:p>
            <a:endParaRPr lang="en-US"/>
          </a:p>
          <a:p>
            <a:endParaRPr lang="en-US"/>
          </a:p>
          <a:p>
            <a:endParaRPr lang="en-US"/>
          </a:p>
          <a:p>
            <a:endParaRPr lang="en-US"/>
          </a:p>
          <a:p>
            <a:endParaRPr lang="en-US"/>
          </a:p>
          <a:p>
            <a:endParaRPr lang="en-US"/>
          </a:p>
        </p:txBody>
      </p:sp>
    </p:spTree>
    <p:extLst>
      <p:ext uri="{BB962C8B-B14F-4D97-AF65-F5344CB8AC3E}">
        <p14:creationId xmlns:p14="http://schemas.microsoft.com/office/powerpoint/2010/main" val="384119915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5979F1B-B9AD-F366-B8E0-99088EA84680}"/>
              </a:ext>
            </a:extLst>
          </p:cNvPr>
          <p:cNvSpPr>
            <a:spLocks noGrp="1"/>
          </p:cNvSpPr>
          <p:nvPr>
            <p:ph type="title"/>
          </p:nvPr>
        </p:nvSpPr>
        <p:spPr/>
        <p:txBody>
          <a:bodyPr/>
          <a:lstStyle/>
          <a:p>
            <a:r>
              <a:rPr lang="en-US">
                <a:solidFill>
                  <a:schemeClr val="accent1"/>
                </a:solidFill>
              </a:rPr>
              <a:t>Cover </a:t>
            </a:r>
            <a:r>
              <a:rPr lang="en-US"/>
              <a:t>with</a:t>
            </a:r>
            <a:r>
              <a:rPr lang="en-US">
                <a:solidFill>
                  <a:schemeClr val="accent1"/>
                </a:solidFill>
              </a:rPr>
              <a:t> </a:t>
            </a:r>
            <a:r>
              <a:rPr lang="en-US">
                <a:solidFill>
                  <a:schemeClr val="bg2"/>
                </a:solidFill>
              </a:rPr>
              <a:t>subtitle</a:t>
            </a:r>
            <a:endParaRPr lang="en-US"/>
          </a:p>
        </p:txBody>
      </p:sp>
      <p:sp>
        <p:nvSpPr>
          <p:cNvPr id="7" name="Text Placeholder 6">
            <a:extLst>
              <a:ext uri="{FF2B5EF4-FFF2-40B4-BE49-F238E27FC236}">
                <a16:creationId xmlns:a16="http://schemas.microsoft.com/office/drawing/2014/main" id="{BA72763F-398D-09D7-1EA6-F8127D912151}"/>
              </a:ext>
            </a:extLst>
          </p:cNvPr>
          <p:cNvSpPr>
            <a:spLocks noGrp="1"/>
          </p:cNvSpPr>
          <p:nvPr>
            <p:ph type="body" sz="quarter" idx="10"/>
          </p:nvPr>
        </p:nvSpPr>
        <p:spPr/>
        <p:txBody>
          <a:bodyPr/>
          <a:lstStyle/>
          <a:p>
            <a:r>
              <a:rPr lang="en-US"/>
              <a:t>Speaker first and last name</a:t>
            </a:r>
          </a:p>
        </p:txBody>
      </p:sp>
      <p:sp>
        <p:nvSpPr>
          <p:cNvPr id="8" name="Text Placeholder 7">
            <a:extLst>
              <a:ext uri="{FF2B5EF4-FFF2-40B4-BE49-F238E27FC236}">
                <a16:creationId xmlns:a16="http://schemas.microsoft.com/office/drawing/2014/main" id="{73C37E0E-A522-1015-7B19-25D07DF91DC0}"/>
              </a:ext>
            </a:extLst>
          </p:cNvPr>
          <p:cNvSpPr>
            <a:spLocks noGrp="1"/>
          </p:cNvSpPr>
          <p:nvPr>
            <p:ph type="body" sz="quarter" idx="11"/>
          </p:nvPr>
        </p:nvSpPr>
        <p:spPr/>
        <p:txBody>
          <a:bodyPr/>
          <a:lstStyle/>
          <a:p>
            <a:r>
              <a:rPr lang="en-US"/>
              <a:t>Job title and company</a:t>
            </a:r>
          </a:p>
          <a:p>
            <a:endParaRPr lang="en-US"/>
          </a:p>
          <a:p>
            <a:endParaRPr lang="en-US"/>
          </a:p>
        </p:txBody>
      </p:sp>
      <p:sp>
        <p:nvSpPr>
          <p:cNvPr id="6" name="Subtitle 5">
            <a:extLst>
              <a:ext uri="{FF2B5EF4-FFF2-40B4-BE49-F238E27FC236}">
                <a16:creationId xmlns:a16="http://schemas.microsoft.com/office/drawing/2014/main" id="{5D3404DB-FD4E-93CB-BADF-0968EE5CA0C9}"/>
              </a:ext>
            </a:extLst>
          </p:cNvPr>
          <p:cNvSpPr>
            <a:spLocks noGrp="1"/>
          </p:cNvSpPr>
          <p:nvPr>
            <p:ph type="subTitle" idx="1"/>
          </p:nvPr>
        </p:nvSpPr>
        <p:spPr/>
        <p:txBody>
          <a:bodyPr/>
          <a:lstStyle/>
          <a:p>
            <a:r>
              <a:rPr lang="en-US"/>
              <a:t>Optional subtitle</a:t>
            </a:r>
          </a:p>
        </p:txBody>
      </p:sp>
    </p:spTree>
    <p:extLst>
      <p:ext uri="{BB962C8B-B14F-4D97-AF65-F5344CB8AC3E}">
        <p14:creationId xmlns:p14="http://schemas.microsoft.com/office/powerpoint/2010/main" val="73691533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Placeholder 3">
            <a:extLst>
              <a:ext uri="{FF2B5EF4-FFF2-40B4-BE49-F238E27FC236}">
                <a16:creationId xmlns:a16="http://schemas.microsoft.com/office/drawing/2014/main" id="{A03A5E95-721C-7CC3-5AE4-1F7F54A2DF32}"/>
              </a:ext>
              <a:ext uri="{C183D7F6-B498-43B3-948B-1728B52AA6E4}">
                <adec:decorative xmlns:adec="http://schemas.microsoft.com/office/drawing/2017/decorative" val="1"/>
              </a:ext>
            </a:extLst>
          </p:cNvPr>
          <p:cNvGraphicFramePr>
            <a:graphicFrameLocks noGrp="1"/>
          </p:cNvGraphicFramePr>
          <p:nvPr>
            <p:ph type="tbl" sz="quarter" idx="10"/>
            <p:extLst>
              <p:ext uri="{D42A27DB-BD31-4B8C-83A1-F6EECF244321}">
                <p14:modId xmlns:p14="http://schemas.microsoft.com/office/powerpoint/2010/main" val="4278388779"/>
              </p:ext>
            </p:extLst>
          </p:nvPr>
        </p:nvGraphicFramePr>
        <p:xfrm>
          <a:off x="4321175" y="1462088"/>
          <a:ext cx="7107238" cy="4517605"/>
        </p:xfrm>
        <a:graphic>
          <a:graphicData uri="http://schemas.openxmlformats.org/drawingml/2006/table">
            <a:tbl>
              <a:tblPr firstRow="1" bandRow="1">
                <a:tableStyleId>{9D7B26C5-4107-4FEC-AEDC-1716B250A1EF}</a:tableStyleId>
              </a:tblPr>
              <a:tblGrid>
                <a:gridCol w="812747">
                  <a:extLst>
                    <a:ext uri="{9D8B030D-6E8A-4147-A177-3AD203B41FA5}">
                      <a16:colId xmlns:a16="http://schemas.microsoft.com/office/drawing/2014/main" val="479827950"/>
                    </a:ext>
                  </a:extLst>
                </a:gridCol>
                <a:gridCol w="6294491">
                  <a:extLst>
                    <a:ext uri="{9D8B030D-6E8A-4147-A177-3AD203B41FA5}">
                      <a16:colId xmlns:a16="http://schemas.microsoft.com/office/drawing/2014/main" val="1674393172"/>
                    </a:ext>
                  </a:extLst>
                </a:gridCol>
              </a:tblGrid>
              <a:tr h="903521">
                <a:tc>
                  <a:txBody>
                    <a:bodyPr/>
                    <a:lstStyle/>
                    <a:p>
                      <a:r>
                        <a:rPr lang="en-US" sz="3200" b="0" i="0">
                          <a:solidFill>
                            <a:schemeClr val="bg1"/>
                          </a:solidFill>
                          <a:latin typeface="ServiceNow Sans Medium" panose="020B0704040101010104" pitchFamily="34" charset="0"/>
                          <a:cs typeface="ServiceNow Sans Medium" panose="020B0704040101010104" pitchFamily="34" charset="0"/>
                        </a:rPr>
                        <a:t>01</a:t>
                      </a:r>
                    </a:p>
                  </a:txBody>
                  <a:tcPr marL="0" marR="0" marT="0" marB="0" anchor="ctr">
                    <a:lnL>
                      <a:noFill/>
                    </a:lnL>
                    <a:lnR>
                      <a:noFill/>
                    </a:lnR>
                    <a:lnT w="12700" cmpd="sng">
                      <a:noFill/>
                    </a:lnT>
                    <a:lnB w="12700" cmpd="sng">
                      <a:noFill/>
                    </a:lnB>
                    <a:lnTlToBr w="12700" cmpd="sng">
                      <a:noFill/>
                      <a:prstDash val="solid"/>
                    </a:lnTlToBr>
                    <a:lnBlToTr w="12700" cmpd="sng">
                      <a:noFill/>
                      <a:prstDash val="solid"/>
                    </a:lnBlToTr>
                    <a:noFill/>
                  </a:tcPr>
                </a:tc>
                <a:tc>
                  <a:txBody>
                    <a:bodyPr/>
                    <a:lstStyle/>
                    <a:p>
                      <a:r>
                        <a:rPr lang="en-US" sz="3200" b="0" i="0">
                          <a:solidFill>
                            <a:schemeClr val="accent1"/>
                          </a:solidFill>
                          <a:latin typeface="ServiceNow Sans Medium" panose="020B0704040101010104" pitchFamily="34" charset="0"/>
                          <a:cs typeface="ServiceNow Sans Medium" panose="020B0704040101010104" pitchFamily="34" charset="0"/>
                        </a:rPr>
                        <a:t>One</a:t>
                      </a:r>
                    </a:p>
                  </a:txBody>
                  <a:tcPr marL="0" marR="0" marT="0" marB="0" anchor="ctr">
                    <a:lnL>
                      <a:noFill/>
                    </a:lnL>
                    <a:lnR>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7741481"/>
                  </a:ext>
                </a:extLst>
              </a:tr>
              <a:tr h="903521">
                <a:tc>
                  <a:txBody>
                    <a:bodyPr/>
                    <a:lstStyle/>
                    <a:p>
                      <a:r>
                        <a:rPr lang="en-US" sz="3200" b="0" i="0">
                          <a:solidFill>
                            <a:schemeClr val="bg1"/>
                          </a:solidFill>
                          <a:latin typeface="ServiceNow Sans Medium" panose="020B0704040101010104" pitchFamily="34" charset="0"/>
                          <a:cs typeface="ServiceNow Sans Medium" panose="020B0704040101010104" pitchFamily="34" charset="0"/>
                        </a:rPr>
                        <a:t>02</a:t>
                      </a:r>
                    </a:p>
                  </a:txBody>
                  <a:tcPr marL="0" marR="0" marT="0" marB="0" anchor="ctr">
                    <a:lnL>
                      <a:noFill/>
                    </a:lnL>
                    <a:lnR>
                      <a:noFill/>
                    </a:lnR>
                    <a:lnT w="12700" cmpd="sng">
                      <a:noFill/>
                    </a:lnT>
                    <a:lnB>
                      <a:noFill/>
                    </a:lnB>
                    <a:lnTlToBr w="12700" cmpd="sng">
                      <a:noFill/>
                      <a:prstDash val="solid"/>
                    </a:lnTlToBr>
                    <a:lnBlToTr w="12700" cmpd="sng">
                      <a:noFill/>
                      <a:prstDash val="solid"/>
                    </a:lnBlToTr>
                    <a:noFill/>
                  </a:tcPr>
                </a:tc>
                <a:tc>
                  <a:txBody>
                    <a:bodyPr/>
                    <a:lstStyle/>
                    <a:p>
                      <a:r>
                        <a:rPr lang="en-US" sz="3200" b="0" i="0">
                          <a:solidFill>
                            <a:schemeClr val="accent1"/>
                          </a:solidFill>
                          <a:latin typeface="ServiceNow Sans Medium" panose="020B0704040101010104" pitchFamily="34" charset="0"/>
                          <a:cs typeface="ServiceNow Sans Medium" panose="020B0704040101010104" pitchFamily="34" charset="0"/>
                        </a:rPr>
                        <a:t>Two</a:t>
                      </a:r>
                    </a:p>
                  </a:txBody>
                  <a:tcPr marL="0" marR="0" marT="0" marB="0" anchor="ctr">
                    <a:lnL>
                      <a:noFill/>
                    </a:lnL>
                    <a:lnR>
                      <a:noFill/>
                    </a:lnR>
                    <a:lnT w="12700" cmpd="sng">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533019559"/>
                  </a:ext>
                </a:extLst>
              </a:tr>
              <a:tr h="903521">
                <a:tc>
                  <a:txBody>
                    <a:bodyPr/>
                    <a:lstStyle/>
                    <a:p>
                      <a:r>
                        <a:rPr lang="en-US" sz="3200" b="0" i="0">
                          <a:solidFill>
                            <a:schemeClr val="bg1"/>
                          </a:solidFill>
                          <a:latin typeface="ServiceNow Sans Medium" panose="020B0704040101010104" pitchFamily="34" charset="0"/>
                          <a:cs typeface="ServiceNow Sans Medium" panose="020B0704040101010104" pitchFamily="34" charset="0"/>
                        </a:rPr>
                        <a:t>03</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r>
                        <a:rPr lang="en-US" sz="3200" b="0" i="0">
                          <a:solidFill>
                            <a:schemeClr val="accent1"/>
                          </a:solidFill>
                          <a:latin typeface="ServiceNow Sans Medium" panose="020B0704040101010104" pitchFamily="34" charset="0"/>
                          <a:cs typeface="ServiceNow Sans Medium" panose="020B0704040101010104" pitchFamily="34" charset="0"/>
                        </a:rPr>
                        <a:t>Three</a:t>
                      </a:r>
                    </a:p>
                  </a:txBody>
                  <a:tcPr marL="0" marR="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620549209"/>
                  </a:ext>
                </a:extLst>
              </a:tr>
              <a:tr h="903521">
                <a:tc>
                  <a:txBody>
                    <a:bodyPr/>
                    <a:lstStyle/>
                    <a:p>
                      <a:r>
                        <a:rPr lang="en-US" sz="3200" b="0" i="0">
                          <a:solidFill>
                            <a:schemeClr val="bg1"/>
                          </a:solidFill>
                          <a:latin typeface="ServiceNow Sans Medium" panose="020B0704040101010104" pitchFamily="34" charset="0"/>
                          <a:cs typeface="ServiceNow Sans Medium" panose="020B0704040101010104" pitchFamily="34" charset="0"/>
                        </a:rPr>
                        <a:t>04</a:t>
                      </a:r>
                    </a:p>
                  </a:txBody>
                  <a:tcPr marL="0" marR="0" marT="0" marB="0" anchor="ctr">
                    <a:lnL>
                      <a:noFill/>
                    </a:lnL>
                    <a:lnR>
                      <a:noFill/>
                    </a:lnR>
                    <a:lnT>
                      <a:noFill/>
                    </a:lnT>
                    <a:lnB>
                      <a:noFill/>
                    </a:lnB>
                    <a:lnTlToBr w="12700" cmpd="sng">
                      <a:noFill/>
                      <a:prstDash val="solid"/>
                    </a:lnTlToBr>
                    <a:lnBlToTr w="12700" cmpd="sng">
                      <a:noFill/>
                      <a:prstDash val="solid"/>
                    </a:lnBlToTr>
                    <a:noFill/>
                  </a:tcPr>
                </a:tc>
                <a:tc>
                  <a:txBody>
                    <a:bodyPr/>
                    <a:lstStyle/>
                    <a:p>
                      <a:r>
                        <a:rPr lang="en-US" sz="3200" b="0" i="0">
                          <a:solidFill>
                            <a:schemeClr val="accent1"/>
                          </a:solidFill>
                          <a:latin typeface="ServiceNow Sans Medium" panose="020B0704040101010104" pitchFamily="34" charset="0"/>
                          <a:cs typeface="ServiceNow Sans Medium" panose="020B0704040101010104" pitchFamily="34" charset="0"/>
                        </a:rPr>
                        <a:t>Four</a:t>
                      </a:r>
                    </a:p>
                  </a:txBody>
                  <a:tcPr marL="0" marR="0" marT="0" marB="0"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580137712"/>
                  </a:ext>
                </a:extLst>
              </a:tr>
              <a:tr h="903521">
                <a:tc>
                  <a:txBody>
                    <a:bodyPr/>
                    <a:lstStyle/>
                    <a:p>
                      <a:r>
                        <a:rPr lang="en-US" sz="3200" b="0" i="0">
                          <a:solidFill>
                            <a:schemeClr val="bg1"/>
                          </a:solidFill>
                          <a:latin typeface="ServiceNow Sans Medium" panose="020B0704040101010104" pitchFamily="34" charset="0"/>
                          <a:cs typeface="ServiceNow Sans Medium" panose="020B0704040101010104" pitchFamily="34" charset="0"/>
                        </a:rPr>
                        <a:t>05</a:t>
                      </a:r>
                    </a:p>
                  </a:txBody>
                  <a:tcPr marL="0" marR="0" marT="0" marB="0" anchor="ctr">
                    <a:lnL>
                      <a:noFill/>
                    </a:lnL>
                    <a:lnR>
                      <a:noFill/>
                    </a:lnR>
                    <a:lnT>
                      <a:noFill/>
                    </a:lnT>
                    <a:lnB w="12700" cmpd="sng">
                      <a:noFill/>
                    </a:lnB>
                    <a:lnTlToBr w="12700" cmpd="sng">
                      <a:noFill/>
                      <a:prstDash val="solid"/>
                    </a:lnTlToBr>
                    <a:lnBlToTr w="12700" cmpd="sng">
                      <a:noFill/>
                      <a:prstDash val="solid"/>
                    </a:lnBlToTr>
                    <a:noFill/>
                  </a:tcPr>
                </a:tc>
                <a:tc>
                  <a:txBody>
                    <a:bodyPr/>
                    <a:lstStyle/>
                    <a:p>
                      <a:r>
                        <a:rPr lang="en-US" sz="3200" b="0" i="0">
                          <a:solidFill>
                            <a:schemeClr val="accent1"/>
                          </a:solidFill>
                          <a:latin typeface="ServiceNow Sans Medium" panose="020B0704040101010104" pitchFamily="34" charset="0"/>
                          <a:cs typeface="ServiceNow Sans Medium" panose="020B0704040101010104" pitchFamily="34" charset="0"/>
                        </a:rPr>
                        <a:t>Five</a:t>
                      </a:r>
                    </a:p>
                  </a:txBody>
                  <a:tcPr marL="0" marR="0" marT="0" marB="0" anchor="ctr">
                    <a:lnL>
                      <a:noFill/>
                    </a:lnL>
                    <a:lnR>
                      <a:noFill/>
                    </a:lnR>
                    <a:lnT>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13119785"/>
                  </a:ext>
                </a:extLst>
              </a:tr>
            </a:tbl>
          </a:graphicData>
        </a:graphic>
      </p:graphicFrame>
      <p:sp>
        <p:nvSpPr>
          <p:cNvPr id="6" name="Title 5">
            <a:extLst>
              <a:ext uri="{FF2B5EF4-FFF2-40B4-BE49-F238E27FC236}">
                <a16:creationId xmlns:a16="http://schemas.microsoft.com/office/drawing/2014/main" id="{1C5EE7AC-2874-CE0D-F093-B1A14714188A}"/>
              </a:ext>
            </a:extLst>
          </p:cNvPr>
          <p:cNvSpPr>
            <a:spLocks noGrp="1"/>
          </p:cNvSpPr>
          <p:nvPr>
            <p:ph type="title"/>
          </p:nvPr>
        </p:nvSpPr>
        <p:spPr>
          <a:xfrm>
            <a:off x="548640" y="1230923"/>
            <a:ext cx="3401191" cy="2140927"/>
          </a:xfrm>
        </p:spPr>
        <p:txBody>
          <a:bodyPr/>
          <a:lstStyle/>
          <a:p>
            <a:r>
              <a:rPr lang="en-US"/>
              <a:t>Table of contents</a:t>
            </a:r>
          </a:p>
        </p:txBody>
      </p:sp>
      <p:sp>
        <p:nvSpPr>
          <p:cNvPr id="13" name="Text Placeholder 12">
            <a:extLst>
              <a:ext uri="{FF2B5EF4-FFF2-40B4-BE49-F238E27FC236}">
                <a16:creationId xmlns:a16="http://schemas.microsoft.com/office/drawing/2014/main" id="{50208D53-A513-C2C0-1410-FDC806C43D99}"/>
              </a:ext>
            </a:extLst>
          </p:cNvPr>
          <p:cNvSpPr>
            <a:spLocks noGrp="1"/>
          </p:cNvSpPr>
          <p:nvPr>
            <p:ph type="body" sz="quarter" idx="15"/>
          </p:nvPr>
        </p:nvSpPr>
        <p:spPr>
          <a:xfrm>
            <a:off x="4321174" y="6468451"/>
            <a:ext cx="6761161" cy="109728"/>
          </a:xfrm>
        </p:spPr>
        <p:txBody>
          <a:bodyPr/>
          <a:lstStyle/>
          <a:p>
            <a:r>
              <a:rPr lang="en-US"/>
              <a:t>Source</a:t>
            </a:r>
          </a:p>
        </p:txBody>
      </p:sp>
      <p:sp>
        <p:nvSpPr>
          <p:cNvPr id="7" name="Title 10">
            <a:extLst>
              <a:ext uri="{FF2B5EF4-FFF2-40B4-BE49-F238E27FC236}">
                <a16:creationId xmlns:a16="http://schemas.microsoft.com/office/drawing/2014/main" id="{45621B2A-409E-493C-F06E-2982794E6C74}"/>
              </a:ext>
            </a:extLst>
          </p:cNvPr>
          <p:cNvSpPr txBox="1">
            <a:spLocks/>
          </p:cNvSpPr>
          <p:nvPr/>
        </p:nvSpPr>
        <p:spPr>
          <a:xfrm>
            <a:off x="548641" y="2790410"/>
            <a:ext cx="3090672" cy="2695990"/>
          </a:xfrm>
          <a:prstGeom prst="rect">
            <a:avLst/>
          </a:prstGeom>
        </p:spPr>
        <p:txBody>
          <a:bodyPr vert="horz" lIns="0" tIns="0" rIns="0" bIns="0" rtlCol="0" anchor="t" anchorCtr="0">
            <a:noAutofit/>
          </a:bodyPr>
          <a:lstStyle>
            <a:lvl1pPr marL="0" algn="l" defTabSz="914400" rtl="0" eaLnBrk="1" latinLnBrk="0" hangingPunct="1">
              <a:lnSpc>
                <a:spcPct val="85000"/>
              </a:lnSpc>
              <a:spcBef>
                <a:spcPct val="0"/>
              </a:spcBef>
              <a:buNone/>
              <a:tabLst>
                <a:tab pos="398463" algn="l"/>
              </a:tabLst>
              <a:defRPr lang="en-US" sz="5400" b="1" i="0" kern="1200" spc="0" baseline="0" dirty="0">
                <a:solidFill>
                  <a:schemeClr val="tx1"/>
                </a:solidFill>
                <a:latin typeface="+mj-lt"/>
                <a:ea typeface="+mj-ea"/>
                <a:cs typeface="ServiceNow Sans Display Bold" panose="020B0504040101010104" pitchFamily="34" charset="77"/>
              </a:defRPr>
            </a:lvl1pPr>
          </a:lstStyle>
          <a:p>
            <a:pPr>
              <a:lnSpc>
                <a:spcPct val="100000"/>
              </a:lnSpc>
            </a:pPr>
            <a:r>
              <a:rPr lang="en-US" sz="1400" b="0">
                <a:solidFill>
                  <a:schemeClr val="bg1"/>
                </a:solidFill>
                <a:latin typeface="+mn-lt"/>
              </a:rPr>
              <a:t>To add or subtract table rows, </a:t>
            </a:r>
            <a:br>
              <a:rPr lang="en-US" sz="1400" b="0">
                <a:solidFill>
                  <a:schemeClr val="bg1"/>
                </a:solidFill>
                <a:latin typeface="+mn-lt"/>
              </a:rPr>
            </a:br>
            <a:r>
              <a:rPr lang="en-US" sz="1400" b="0">
                <a:solidFill>
                  <a:schemeClr val="bg1"/>
                </a:solidFill>
                <a:latin typeface="+mn-lt"/>
              </a:rPr>
              <a:t>select the table and go to </a:t>
            </a:r>
            <a:br>
              <a:rPr lang="en-US" sz="1400" b="0">
                <a:solidFill>
                  <a:schemeClr val="bg1"/>
                </a:solidFill>
                <a:latin typeface="+mn-lt"/>
              </a:rPr>
            </a:br>
            <a:r>
              <a:rPr lang="en-US" sz="1400" b="0">
                <a:solidFill>
                  <a:schemeClr val="bg1"/>
                </a:solidFill>
                <a:latin typeface="+mn-lt"/>
              </a:rPr>
              <a:t>the Table Layout Tab or right-click </a:t>
            </a:r>
            <a:br>
              <a:rPr lang="en-US" sz="1400" b="0">
                <a:solidFill>
                  <a:schemeClr val="bg1"/>
                </a:solidFill>
                <a:latin typeface="+mn-lt"/>
              </a:rPr>
            </a:br>
            <a:r>
              <a:rPr lang="en-US" sz="1400" b="0">
                <a:solidFill>
                  <a:schemeClr val="bg1"/>
                </a:solidFill>
                <a:latin typeface="+mn-lt"/>
              </a:rPr>
              <a:t>on the table.</a:t>
            </a:r>
          </a:p>
          <a:p>
            <a:pPr>
              <a:lnSpc>
                <a:spcPct val="100000"/>
              </a:lnSpc>
            </a:pPr>
            <a:endParaRPr lang="en-US" sz="1400" b="0">
              <a:solidFill>
                <a:schemeClr val="bg1"/>
              </a:solidFill>
              <a:latin typeface="+mn-lt"/>
            </a:endParaRPr>
          </a:p>
          <a:p>
            <a:pPr>
              <a:lnSpc>
                <a:spcPct val="100000"/>
              </a:lnSpc>
            </a:pPr>
            <a:r>
              <a:rPr lang="en-US" sz="1400" b="0">
                <a:solidFill>
                  <a:schemeClr val="bg1"/>
                </a:solidFill>
                <a:latin typeface="+mn-lt"/>
              </a:rPr>
              <a:t>To add a row, select “Insert Row Above” or “Insert Row Below.”</a:t>
            </a:r>
          </a:p>
          <a:p>
            <a:pPr>
              <a:lnSpc>
                <a:spcPct val="100000"/>
              </a:lnSpc>
            </a:pPr>
            <a:endParaRPr lang="en-US" sz="1400" b="0">
              <a:solidFill>
                <a:schemeClr val="bg1"/>
              </a:solidFill>
              <a:latin typeface="+mn-lt"/>
            </a:endParaRPr>
          </a:p>
          <a:p>
            <a:pPr>
              <a:lnSpc>
                <a:spcPct val="100000"/>
              </a:lnSpc>
            </a:pPr>
            <a:r>
              <a:rPr lang="en-US" sz="1400" b="0">
                <a:solidFill>
                  <a:schemeClr val="bg1"/>
                </a:solidFill>
                <a:latin typeface="+mn-lt"/>
              </a:rPr>
              <a:t>To delete a row, select your row and select “Delete”  and “Delete Rows.”</a:t>
            </a:r>
          </a:p>
          <a:p>
            <a:pPr>
              <a:lnSpc>
                <a:spcPct val="100000"/>
              </a:lnSpc>
            </a:pPr>
            <a:endParaRPr lang="en-US" sz="1400" b="0">
              <a:solidFill>
                <a:schemeClr val="bg1"/>
              </a:solidFill>
              <a:latin typeface="+mn-lt"/>
            </a:endParaRPr>
          </a:p>
          <a:p>
            <a:pPr>
              <a:lnSpc>
                <a:spcPct val="100000"/>
              </a:lnSpc>
            </a:pPr>
            <a:r>
              <a:rPr lang="en-US" sz="1400" b="0">
                <a:solidFill>
                  <a:schemeClr val="bg1"/>
                </a:solidFill>
                <a:latin typeface="+mn-lt"/>
              </a:rPr>
              <a:t>Then adjust the table height to fit into the glass shape.</a:t>
            </a:r>
          </a:p>
        </p:txBody>
      </p:sp>
    </p:spTree>
    <p:extLst>
      <p:ext uri="{BB962C8B-B14F-4D97-AF65-F5344CB8AC3E}">
        <p14:creationId xmlns:p14="http://schemas.microsoft.com/office/powerpoint/2010/main" val="372017097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Placeholder 3">
            <a:extLst>
              <a:ext uri="{FF2B5EF4-FFF2-40B4-BE49-F238E27FC236}">
                <a16:creationId xmlns:a16="http://schemas.microsoft.com/office/drawing/2014/main" id="{A7688D3D-EDC0-A370-B0F2-FBBA5BC231B7}"/>
              </a:ext>
              <a:ext uri="{C183D7F6-B498-43B3-948B-1728B52AA6E4}">
                <adec:decorative xmlns:adec="http://schemas.microsoft.com/office/drawing/2017/decorative" val="1"/>
              </a:ext>
            </a:extLst>
          </p:cNvPr>
          <p:cNvGraphicFramePr>
            <a:graphicFrameLocks noGrp="1"/>
          </p:cNvGraphicFramePr>
          <p:nvPr>
            <p:ph type="tbl" sz="quarter" idx="10"/>
            <p:extLst>
              <p:ext uri="{D42A27DB-BD31-4B8C-83A1-F6EECF244321}">
                <p14:modId xmlns:p14="http://schemas.microsoft.com/office/powerpoint/2010/main" val="4238499586"/>
              </p:ext>
            </p:extLst>
          </p:nvPr>
        </p:nvGraphicFramePr>
        <p:xfrm>
          <a:off x="4549775" y="781050"/>
          <a:ext cx="6852296" cy="5168583"/>
        </p:xfrm>
        <a:graphic>
          <a:graphicData uri="http://schemas.openxmlformats.org/drawingml/2006/table">
            <a:tbl>
              <a:tblPr>
                <a:tableStyleId>{9D7B26C5-4107-4FEC-AEDC-1716B250A1EF}</a:tableStyleId>
              </a:tblPr>
              <a:tblGrid>
                <a:gridCol w="2348605">
                  <a:extLst>
                    <a:ext uri="{9D8B030D-6E8A-4147-A177-3AD203B41FA5}">
                      <a16:colId xmlns:a16="http://schemas.microsoft.com/office/drawing/2014/main" val="1351308187"/>
                    </a:ext>
                  </a:extLst>
                </a:gridCol>
                <a:gridCol w="4503691">
                  <a:extLst>
                    <a:ext uri="{9D8B030D-6E8A-4147-A177-3AD203B41FA5}">
                      <a16:colId xmlns:a16="http://schemas.microsoft.com/office/drawing/2014/main" val="3016462665"/>
                    </a:ext>
                  </a:extLst>
                </a:gridCol>
              </a:tblGrid>
              <a:tr h="1722861">
                <a:tc>
                  <a:txBody>
                    <a:bodyPr/>
                    <a:lstStyle/>
                    <a:p>
                      <a:pPr algn="l">
                        <a:lnSpc>
                          <a:spcPct val="90000"/>
                        </a:lnSpc>
                        <a:buFontTx/>
                        <a:buNone/>
                      </a:pPr>
                      <a:r>
                        <a:rPr lang="en-US" sz="1800" b="0" i="0">
                          <a:solidFill>
                            <a:schemeClr val="accent1"/>
                          </a:solidFill>
                          <a:latin typeface="ServiceNow Sans Medium" panose="020B0704040101010104" pitchFamily="34" charset="0"/>
                          <a:cs typeface="ServiceNow Sans" panose="020B0504040101010104" pitchFamily="34" charset="77"/>
                        </a:rPr>
                        <a:t>Two-line </a:t>
                      </a:r>
                      <a:br>
                        <a:rPr lang="en-US" sz="1800" b="0" i="0">
                          <a:solidFill>
                            <a:schemeClr val="accent1"/>
                          </a:solidFill>
                          <a:latin typeface="ServiceNow Sans Medium" panose="020B0704040101010104" pitchFamily="34" charset="0"/>
                          <a:cs typeface="ServiceNow Sans" panose="020B0504040101010104" pitchFamily="34" charset="77"/>
                        </a:rPr>
                      </a:br>
                      <a:r>
                        <a:rPr lang="en-US" sz="1800" b="0" i="0">
                          <a:solidFill>
                            <a:schemeClr val="accent1"/>
                          </a:solidFill>
                          <a:latin typeface="ServiceNow Sans Medium" panose="020B0704040101010104" pitchFamily="34" charset="0"/>
                          <a:cs typeface="ServiceNow Sans" panose="020B0504040101010104" pitchFamily="34" charset="77"/>
                        </a:rPr>
                        <a:t>header content</a:t>
                      </a:r>
                    </a:p>
                  </a:txBody>
                  <a:tcPr marL="0" marR="0" marT="0"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12700" cap="flat" cmpd="sng" algn="ctr">
                      <a:solidFill>
                        <a:srgbClr val="53748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1200"/>
                        </a:spcAft>
                        <a:buClr>
                          <a:schemeClr val="tx1"/>
                        </a:buClr>
                        <a:buSzTx/>
                        <a:buFont typeface="ServiceNow Sans" panose="020B0504040101010104" pitchFamily="34" charset="0"/>
                        <a:buNone/>
                        <a:tabLst/>
                        <a:defRPr/>
                      </a:pPr>
                      <a:r>
                        <a:rPr lang="en-US" sz="1400" b="0" i="0">
                          <a:solidFill>
                            <a:schemeClr val="bg1"/>
                          </a:solidFill>
                          <a:latin typeface="+mn-lt"/>
                          <a:cs typeface="ServiceNow Sans Light" panose="020B0404040101010104" pitchFamily="34" charset="77"/>
                        </a:rPr>
                        <a:t>Summary detail</a:t>
                      </a:r>
                    </a:p>
                    <a:p>
                      <a:pPr marL="0" marR="0" lvl="0" indent="0" algn="l" defTabSz="914400" rtl="0" eaLnBrk="1" fontAlgn="auto" latinLnBrk="0" hangingPunct="1">
                        <a:lnSpc>
                          <a:spcPct val="100000"/>
                        </a:lnSpc>
                        <a:spcBef>
                          <a:spcPts val="0"/>
                        </a:spcBef>
                        <a:spcAft>
                          <a:spcPts val="1200"/>
                        </a:spcAft>
                        <a:buClr>
                          <a:schemeClr val="tx1"/>
                        </a:buClr>
                        <a:buSzTx/>
                        <a:buFont typeface="ServiceNow Sans" panose="020B0504040101010104" pitchFamily="34" charset="0"/>
                        <a:buNone/>
                        <a:tabLst/>
                        <a:defRPr/>
                      </a:pPr>
                      <a:r>
                        <a:rPr lang="en-US" sz="1400" b="0" i="0">
                          <a:solidFill>
                            <a:schemeClr val="bg1"/>
                          </a:solidFill>
                          <a:latin typeface="+mn-lt"/>
                          <a:cs typeface="ServiceNow Sans Light" panose="020B0404040101010104" pitchFamily="34" charset="77"/>
                        </a:rPr>
                        <a:t>Summary detail</a:t>
                      </a:r>
                    </a:p>
                    <a:p>
                      <a:pPr marL="0" marR="0" lvl="0" indent="0" algn="l" defTabSz="914400" rtl="0" eaLnBrk="1" fontAlgn="auto" latinLnBrk="0" hangingPunct="1">
                        <a:lnSpc>
                          <a:spcPct val="100000"/>
                        </a:lnSpc>
                        <a:spcBef>
                          <a:spcPts val="0"/>
                        </a:spcBef>
                        <a:spcAft>
                          <a:spcPts val="1200"/>
                        </a:spcAft>
                        <a:buClr>
                          <a:schemeClr val="tx1"/>
                        </a:buClr>
                        <a:buSzTx/>
                        <a:buFont typeface="ServiceNow Sans" panose="020B0504040101010104" pitchFamily="34" charset="0"/>
                        <a:buNone/>
                        <a:tabLst/>
                        <a:defRPr/>
                      </a:pPr>
                      <a:r>
                        <a:rPr lang="en-US" sz="1400" b="0" i="0">
                          <a:solidFill>
                            <a:schemeClr val="bg1"/>
                          </a:solidFill>
                          <a:latin typeface="+mn-lt"/>
                          <a:cs typeface="ServiceNow Sans Light" panose="020B0404040101010104" pitchFamily="34" charset="77"/>
                        </a:rPr>
                        <a:t>Summary detail</a:t>
                      </a:r>
                    </a:p>
                  </a:txBody>
                  <a:tcPr anchor="ctr">
                    <a:lnL w="381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rgbClr val="53748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5275230"/>
                  </a:ext>
                </a:extLst>
              </a:tr>
              <a:tr h="1722861">
                <a:tc>
                  <a:txBody>
                    <a:bodyPr/>
                    <a:lstStyle/>
                    <a:p>
                      <a:pPr marL="0" algn="l" defTabSz="914400" rtl="0" eaLnBrk="1" latinLnBrk="0" hangingPunct="1">
                        <a:lnSpc>
                          <a:spcPct val="90000"/>
                        </a:lnSpc>
                        <a:buFontTx/>
                        <a:buNone/>
                      </a:pPr>
                      <a:r>
                        <a:rPr lang="en-US" sz="1800" b="0" i="0" kern="1200">
                          <a:solidFill>
                            <a:schemeClr val="accent1"/>
                          </a:solidFill>
                          <a:latin typeface="ServiceNow Sans Medium" panose="020B0704040101010104" pitchFamily="34" charset="0"/>
                          <a:ea typeface="+mn-ea"/>
                          <a:cs typeface="ServiceNow Sans" panose="020B0504040101010104" pitchFamily="34" charset="77"/>
                        </a:rPr>
                        <a:t>Two-line </a:t>
                      </a:r>
                      <a:br>
                        <a:rPr lang="en-US" sz="1800" b="0" i="0" kern="1200">
                          <a:solidFill>
                            <a:schemeClr val="accent1"/>
                          </a:solidFill>
                          <a:latin typeface="ServiceNow Sans Medium" panose="020B0704040101010104" pitchFamily="34" charset="0"/>
                          <a:ea typeface="+mn-ea"/>
                          <a:cs typeface="ServiceNow Sans" panose="020B0504040101010104" pitchFamily="34" charset="77"/>
                        </a:rPr>
                      </a:br>
                      <a:r>
                        <a:rPr lang="en-US" sz="1800" b="0" i="0" kern="1200">
                          <a:solidFill>
                            <a:schemeClr val="accent1"/>
                          </a:solidFill>
                          <a:latin typeface="ServiceNow Sans Medium" panose="020B0704040101010104" pitchFamily="34" charset="0"/>
                          <a:ea typeface="+mn-ea"/>
                          <a:cs typeface="ServiceNow Sans" panose="020B0504040101010104" pitchFamily="34" charset="77"/>
                        </a:rPr>
                        <a:t>header content</a:t>
                      </a:r>
                    </a:p>
                  </a:txBody>
                  <a:tcPr marL="0" marR="0" marT="0"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rgbClr val="537489"/>
                      </a:solidFill>
                      <a:prstDash val="solid"/>
                      <a:round/>
                      <a:headEnd type="none" w="med" len="med"/>
                      <a:tailEnd type="none" w="med" len="med"/>
                    </a:lnT>
                    <a:lnB w="12700" cap="flat" cmpd="sng" algn="ctr">
                      <a:solidFill>
                        <a:srgbClr val="537489"/>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1200"/>
                        </a:spcAft>
                        <a:buClr>
                          <a:schemeClr val="tx1"/>
                        </a:buClr>
                        <a:buSzTx/>
                        <a:buFont typeface="ServiceNow Sans" panose="020B0504040101010104" pitchFamily="34" charset="0"/>
                        <a:buNone/>
                        <a:tabLst/>
                        <a:defRPr/>
                      </a:pPr>
                      <a:r>
                        <a:rPr lang="en-US" sz="1400" b="0" i="0">
                          <a:solidFill>
                            <a:schemeClr val="bg1"/>
                          </a:solidFill>
                          <a:latin typeface="+mn-lt"/>
                          <a:cs typeface="ServiceNow Sans Light" panose="020B0404040101010104" pitchFamily="34" charset="77"/>
                        </a:rPr>
                        <a:t>Summary detail</a:t>
                      </a:r>
                    </a:p>
                    <a:p>
                      <a:pPr marL="0" marR="0" lvl="0" indent="0" algn="l" defTabSz="914400" rtl="0" eaLnBrk="1" fontAlgn="auto" latinLnBrk="0" hangingPunct="1">
                        <a:lnSpc>
                          <a:spcPct val="100000"/>
                        </a:lnSpc>
                        <a:spcBef>
                          <a:spcPts val="0"/>
                        </a:spcBef>
                        <a:spcAft>
                          <a:spcPts val="1200"/>
                        </a:spcAft>
                        <a:buClr>
                          <a:schemeClr val="tx1"/>
                        </a:buClr>
                        <a:buSzTx/>
                        <a:buFont typeface="ServiceNow Sans" panose="020B0504040101010104" pitchFamily="34" charset="0"/>
                        <a:buNone/>
                        <a:tabLst/>
                        <a:defRPr/>
                      </a:pPr>
                      <a:r>
                        <a:rPr lang="en-US" sz="1400" b="0" i="0">
                          <a:solidFill>
                            <a:schemeClr val="bg1"/>
                          </a:solidFill>
                          <a:latin typeface="+mn-lt"/>
                          <a:cs typeface="ServiceNow Sans Light" panose="020B0404040101010104" pitchFamily="34" charset="77"/>
                        </a:rPr>
                        <a:t>Summary detail</a:t>
                      </a:r>
                    </a:p>
                    <a:p>
                      <a:pPr marL="0" marR="0" lvl="0" indent="0" algn="l" defTabSz="914400" rtl="0" eaLnBrk="1" fontAlgn="auto" latinLnBrk="0" hangingPunct="1">
                        <a:lnSpc>
                          <a:spcPct val="100000"/>
                        </a:lnSpc>
                        <a:spcBef>
                          <a:spcPts val="0"/>
                        </a:spcBef>
                        <a:spcAft>
                          <a:spcPts val="1200"/>
                        </a:spcAft>
                        <a:buClr>
                          <a:schemeClr val="tx1"/>
                        </a:buClr>
                        <a:buSzTx/>
                        <a:buFont typeface="ServiceNow Sans" panose="020B0504040101010104" pitchFamily="34" charset="0"/>
                        <a:buNone/>
                        <a:tabLst/>
                        <a:defRPr/>
                      </a:pPr>
                      <a:r>
                        <a:rPr lang="en-US" sz="1400" b="0" i="0">
                          <a:solidFill>
                            <a:schemeClr val="bg1"/>
                          </a:solidFill>
                          <a:latin typeface="+mn-lt"/>
                          <a:cs typeface="ServiceNow Sans Light" panose="020B0404040101010104" pitchFamily="34" charset="77"/>
                        </a:rPr>
                        <a:t>Summary detail</a:t>
                      </a:r>
                    </a:p>
                  </a:txBody>
                  <a:tcPr anchor="ctr">
                    <a:lnL w="381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537489"/>
                      </a:solidFill>
                      <a:prstDash val="solid"/>
                      <a:round/>
                      <a:headEnd type="none" w="med" len="med"/>
                      <a:tailEnd type="none" w="med" len="med"/>
                    </a:lnT>
                    <a:lnB w="12700" cap="flat" cmpd="sng" algn="ctr">
                      <a:solidFill>
                        <a:srgbClr val="537489"/>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13498962"/>
                  </a:ext>
                </a:extLst>
              </a:tr>
              <a:tr h="1722861">
                <a:tc>
                  <a:txBody>
                    <a:bodyPr/>
                    <a:lstStyle/>
                    <a:p>
                      <a:pPr marL="0" algn="l" defTabSz="914400" rtl="0" eaLnBrk="1" latinLnBrk="0" hangingPunct="1">
                        <a:lnSpc>
                          <a:spcPct val="90000"/>
                        </a:lnSpc>
                        <a:buFontTx/>
                        <a:buNone/>
                      </a:pPr>
                      <a:r>
                        <a:rPr lang="en-US" sz="1800" b="0" i="0" kern="1200">
                          <a:solidFill>
                            <a:schemeClr val="accent1"/>
                          </a:solidFill>
                          <a:latin typeface="ServiceNow Sans Medium" panose="020B0704040101010104" pitchFamily="34" charset="0"/>
                          <a:ea typeface="+mn-ea"/>
                          <a:cs typeface="ServiceNow Sans" panose="020B0504040101010104" pitchFamily="34" charset="77"/>
                        </a:rPr>
                        <a:t>Two-line </a:t>
                      </a:r>
                      <a:br>
                        <a:rPr lang="en-US" sz="1800" b="0" i="0" kern="1200">
                          <a:solidFill>
                            <a:schemeClr val="accent1"/>
                          </a:solidFill>
                          <a:latin typeface="ServiceNow Sans Medium" panose="020B0704040101010104" pitchFamily="34" charset="0"/>
                          <a:ea typeface="+mn-ea"/>
                          <a:cs typeface="ServiceNow Sans" panose="020B0504040101010104" pitchFamily="34" charset="77"/>
                        </a:rPr>
                      </a:br>
                      <a:r>
                        <a:rPr lang="en-US" sz="1800" b="0" i="0" kern="1200">
                          <a:solidFill>
                            <a:schemeClr val="accent1"/>
                          </a:solidFill>
                          <a:latin typeface="ServiceNow Sans Medium" panose="020B0704040101010104" pitchFamily="34" charset="0"/>
                          <a:ea typeface="+mn-ea"/>
                          <a:cs typeface="ServiceNow Sans" panose="020B0504040101010104" pitchFamily="34" charset="77"/>
                        </a:rPr>
                        <a:t>header content</a:t>
                      </a:r>
                    </a:p>
                  </a:txBody>
                  <a:tcPr marL="0" marR="0" marT="0" marB="0" anchor="ctr">
                    <a:lnL w="38100" cap="flat" cmpd="sng" algn="ctr">
                      <a:noFill/>
                      <a:prstDash val="solid"/>
                      <a:round/>
                      <a:headEnd type="none" w="med" len="med"/>
                      <a:tailEnd type="none" w="med" len="med"/>
                    </a:lnL>
                    <a:lnR w="38100" cap="flat" cmpd="sng" algn="ctr">
                      <a:noFill/>
                      <a:prstDash val="solid"/>
                      <a:round/>
                      <a:headEnd type="none" w="med" len="med"/>
                      <a:tailEnd type="none" w="med" len="med"/>
                    </a:lnR>
                    <a:lnT w="12700" cap="flat" cmpd="sng" algn="ctr">
                      <a:solidFill>
                        <a:srgbClr val="53748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1200"/>
                        </a:spcAft>
                        <a:buClr>
                          <a:schemeClr val="tx1"/>
                        </a:buClr>
                        <a:buSzTx/>
                        <a:buFont typeface="ServiceNow Sans" panose="020B0504040101010104" pitchFamily="34" charset="0"/>
                        <a:buNone/>
                        <a:tabLst/>
                        <a:defRPr/>
                      </a:pPr>
                      <a:r>
                        <a:rPr lang="en-US" sz="1400" b="0" i="0">
                          <a:solidFill>
                            <a:schemeClr val="bg1"/>
                          </a:solidFill>
                          <a:latin typeface="+mn-lt"/>
                          <a:cs typeface="ServiceNow Sans Light" panose="020B0404040101010104" pitchFamily="34" charset="77"/>
                        </a:rPr>
                        <a:t>Summary detail</a:t>
                      </a:r>
                    </a:p>
                    <a:p>
                      <a:pPr marL="0" marR="0" lvl="0" indent="0" algn="l" defTabSz="914400" rtl="0" eaLnBrk="1" fontAlgn="auto" latinLnBrk="0" hangingPunct="1">
                        <a:lnSpc>
                          <a:spcPct val="100000"/>
                        </a:lnSpc>
                        <a:spcBef>
                          <a:spcPts val="0"/>
                        </a:spcBef>
                        <a:spcAft>
                          <a:spcPts val="1200"/>
                        </a:spcAft>
                        <a:buClr>
                          <a:schemeClr val="tx1"/>
                        </a:buClr>
                        <a:buSzTx/>
                        <a:buFont typeface="ServiceNow Sans" panose="020B0504040101010104" pitchFamily="34" charset="0"/>
                        <a:buNone/>
                        <a:tabLst/>
                        <a:defRPr/>
                      </a:pPr>
                      <a:r>
                        <a:rPr lang="en-US" sz="1400" b="0" i="0">
                          <a:solidFill>
                            <a:schemeClr val="bg1"/>
                          </a:solidFill>
                          <a:latin typeface="+mn-lt"/>
                          <a:cs typeface="ServiceNow Sans Light" panose="020B0404040101010104" pitchFamily="34" charset="77"/>
                        </a:rPr>
                        <a:t>Summary detail</a:t>
                      </a:r>
                    </a:p>
                    <a:p>
                      <a:pPr marL="0" marR="0" lvl="0" indent="0" algn="l" defTabSz="914400" rtl="0" eaLnBrk="1" fontAlgn="auto" latinLnBrk="0" hangingPunct="1">
                        <a:lnSpc>
                          <a:spcPct val="100000"/>
                        </a:lnSpc>
                        <a:spcBef>
                          <a:spcPts val="0"/>
                        </a:spcBef>
                        <a:spcAft>
                          <a:spcPts val="1200"/>
                        </a:spcAft>
                        <a:buClr>
                          <a:schemeClr val="tx1"/>
                        </a:buClr>
                        <a:buSzTx/>
                        <a:buFont typeface="ServiceNow Sans" panose="020B0504040101010104" pitchFamily="34" charset="0"/>
                        <a:buNone/>
                        <a:tabLst/>
                        <a:defRPr/>
                      </a:pPr>
                      <a:r>
                        <a:rPr lang="en-US" sz="1400" b="0" i="0">
                          <a:solidFill>
                            <a:schemeClr val="bg1"/>
                          </a:solidFill>
                          <a:latin typeface="+mn-lt"/>
                          <a:cs typeface="ServiceNow Sans Light" panose="020B0404040101010104" pitchFamily="34" charset="77"/>
                        </a:rPr>
                        <a:t>Summary detail</a:t>
                      </a:r>
                    </a:p>
                  </a:txBody>
                  <a:tcPr anchor="ctr">
                    <a:lnL w="381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rgbClr val="537489"/>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3291551"/>
                  </a:ext>
                </a:extLst>
              </a:tr>
            </a:tbl>
          </a:graphicData>
        </a:graphic>
      </p:graphicFrame>
      <p:sp>
        <p:nvSpPr>
          <p:cNvPr id="2" name="Title 1">
            <a:extLst>
              <a:ext uri="{FF2B5EF4-FFF2-40B4-BE49-F238E27FC236}">
                <a16:creationId xmlns:a16="http://schemas.microsoft.com/office/drawing/2014/main" id="{4AA7F34A-2488-847F-7F1E-326716A56852}"/>
              </a:ext>
            </a:extLst>
          </p:cNvPr>
          <p:cNvSpPr>
            <a:spLocks noGrp="1"/>
          </p:cNvSpPr>
          <p:nvPr>
            <p:ph type="title"/>
          </p:nvPr>
        </p:nvSpPr>
        <p:spPr>
          <a:xfrm>
            <a:off x="548640" y="1230923"/>
            <a:ext cx="3401191" cy="2140927"/>
          </a:xfrm>
        </p:spPr>
        <p:txBody>
          <a:bodyPr/>
          <a:lstStyle/>
          <a:p>
            <a:r>
              <a:rPr lang="en-US"/>
              <a:t>Executive summary</a:t>
            </a:r>
          </a:p>
        </p:txBody>
      </p:sp>
      <p:sp>
        <p:nvSpPr>
          <p:cNvPr id="10" name="Text Placeholder 9">
            <a:extLst>
              <a:ext uri="{FF2B5EF4-FFF2-40B4-BE49-F238E27FC236}">
                <a16:creationId xmlns:a16="http://schemas.microsoft.com/office/drawing/2014/main" id="{3E7E5B8A-6EE3-0B4E-524A-83085DE37920}"/>
              </a:ext>
            </a:extLst>
          </p:cNvPr>
          <p:cNvSpPr>
            <a:spLocks noGrp="1"/>
          </p:cNvSpPr>
          <p:nvPr>
            <p:ph type="body" sz="quarter" idx="15"/>
          </p:nvPr>
        </p:nvSpPr>
        <p:spPr>
          <a:xfrm>
            <a:off x="4549995" y="6468451"/>
            <a:ext cx="6532340" cy="109728"/>
          </a:xfrm>
        </p:spPr>
        <p:txBody>
          <a:bodyPr/>
          <a:lstStyle/>
          <a:p>
            <a:r>
              <a:rPr lang="en-US"/>
              <a:t>Source</a:t>
            </a:r>
          </a:p>
        </p:txBody>
      </p:sp>
      <p:sp>
        <p:nvSpPr>
          <p:cNvPr id="7" name="Title 10">
            <a:extLst>
              <a:ext uri="{FF2B5EF4-FFF2-40B4-BE49-F238E27FC236}">
                <a16:creationId xmlns:a16="http://schemas.microsoft.com/office/drawing/2014/main" id="{86DD26CE-AA0E-7C0D-788F-91C364DF1E8E}"/>
              </a:ext>
            </a:extLst>
          </p:cNvPr>
          <p:cNvSpPr txBox="1">
            <a:spLocks/>
          </p:cNvSpPr>
          <p:nvPr/>
        </p:nvSpPr>
        <p:spPr>
          <a:xfrm>
            <a:off x="548641" y="2790410"/>
            <a:ext cx="3090672" cy="2695990"/>
          </a:xfrm>
          <a:prstGeom prst="rect">
            <a:avLst/>
          </a:prstGeom>
        </p:spPr>
        <p:txBody>
          <a:bodyPr vert="horz" lIns="0" tIns="0" rIns="0" bIns="0" rtlCol="0" anchor="t" anchorCtr="0">
            <a:noAutofit/>
          </a:bodyPr>
          <a:lstStyle>
            <a:lvl1pPr marL="0" algn="l" defTabSz="914400" rtl="0" eaLnBrk="1" latinLnBrk="0" hangingPunct="1">
              <a:lnSpc>
                <a:spcPct val="85000"/>
              </a:lnSpc>
              <a:spcBef>
                <a:spcPct val="0"/>
              </a:spcBef>
              <a:buNone/>
              <a:tabLst>
                <a:tab pos="398463" algn="l"/>
              </a:tabLst>
              <a:defRPr lang="en-US" sz="5400" b="1" i="0" kern="1200" spc="0" baseline="0" dirty="0">
                <a:solidFill>
                  <a:schemeClr val="tx1"/>
                </a:solidFill>
                <a:latin typeface="+mj-lt"/>
                <a:ea typeface="+mj-ea"/>
                <a:cs typeface="ServiceNow Sans Display Bold" panose="020B0504040101010104" pitchFamily="34" charset="77"/>
              </a:defRPr>
            </a:lvl1pPr>
          </a:lstStyle>
          <a:p>
            <a:pPr>
              <a:lnSpc>
                <a:spcPct val="100000"/>
              </a:lnSpc>
            </a:pPr>
            <a:r>
              <a:rPr lang="en-US" sz="1400" b="0">
                <a:solidFill>
                  <a:schemeClr val="bg1"/>
                </a:solidFill>
                <a:latin typeface="+mn-lt"/>
              </a:rPr>
              <a:t>To add or subtract table rows, </a:t>
            </a:r>
            <a:br>
              <a:rPr lang="en-US" sz="1400" b="0">
                <a:solidFill>
                  <a:schemeClr val="bg1"/>
                </a:solidFill>
                <a:latin typeface="+mn-lt"/>
              </a:rPr>
            </a:br>
            <a:r>
              <a:rPr lang="en-US" sz="1400" b="0">
                <a:solidFill>
                  <a:schemeClr val="bg1"/>
                </a:solidFill>
                <a:latin typeface="+mn-lt"/>
              </a:rPr>
              <a:t>select the table and go to </a:t>
            </a:r>
            <a:br>
              <a:rPr lang="en-US" sz="1400" b="0">
                <a:solidFill>
                  <a:schemeClr val="bg1"/>
                </a:solidFill>
                <a:latin typeface="+mn-lt"/>
              </a:rPr>
            </a:br>
            <a:r>
              <a:rPr lang="en-US" sz="1400" b="0">
                <a:solidFill>
                  <a:schemeClr val="bg1"/>
                </a:solidFill>
                <a:latin typeface="+mn-lt"/>
              </a:rPr>
              <a:t>the Table Layout Tab or right-click </a:t>
            </a:r>
            <a:br>
              <a:rPr lang="en-US" sz="1400" b="0">
                <a:solidFill>
                  <a:schemeClr val="bg1"/>
                </a:solidFill>
                <a:latin typeface="+mn-lt"/>
              </a:rPr>
            </a:br>
            <a:r>
              <a:rPr lang="en-US" sz="1400" b="0">
                <a:solidFill>
                  <a:schemeClr val="bg1"/>
                </a:solidFill>
                <a:latin typeface="+mn-lt"/>
              </a:rPr>
              <a:t>on the table.</a:t>
            </a:r>
          </a:p>
          <a:p>
            <a:pPr>
              <a:lnSpc>
                <a:spcPct val="100000"/>
              </a:lnSpc>
            </a:pPr>
            <a:endParaRPr lang="en-US" sz="1400" b="0">
              <a:solidFill>
                <a:schemeClr val="bg1"/>
              </a:solidFill>
              <a:latin typeface="+mn-lt"/>
            </a:endParaRPr>
          </a:p>
          <a:p>
            <a:pPr>
              <a:lnSpc>
                <a:spcPct val="100000"/>
              </a:lnSpc>
            </a:pPr>
            <a:r>
              <a:rPr lang="en-US" sz="1400" b="0">
                <a:solidFill>
                  <a:schemeClr val="bg1"/>
                </a:solidFill>
                <a:latin typeface="+mn-lt"/>
              </a:rPr>
              <a:t>To add a row, select “Insert Row Above” or “Insert Row Below.”</a:t>
            </a:r>
          </a:p>
          <a:p>
            <a:pPr>
              <a:lnSpc>
                <a:spcPct val="100000"/>
              </a:lnSpc>
            </a:pPr>
            <a:endParaRPr lang="en-US" sz="1400" b="0">
              <a:solidFill>
                <a:schemeClr val="bg1"/>
              </a:solidFill>
              <a:latin typeface="+mn-lt"/>
            </a:endParaRPr>
          </a:p>
          <a:p>
            <a:pPr>
              <a:lnSpc>
                <a:spcPct val="100000"/>
              </a:lnSpc>
            </a:pPr>
            <a:r>
              <a:rPr lang="en-US" sz="1400" b="0">
                <a:solidFill>
                  <a:schemeClr val="bg1"/>
                </a:solidFill>
                <a:latin typeface="+mn-lt"/>
              </a:rPr>
              <a:t>To delete a row, select your row and select “Delete”  and “Delete Rows.”</a:t>
            </a:r>
          </a:p>
          <a:p>
            <a:pPr>
              <a:lnSpc>
                <a:spcPct val="100000"/>
              </a:lnSpc>
            </a:pPr>
            <a:endParaRPr lang="en-US" sz="1400" b="0">
              <a:solidFill>
                <a:schemeClr val="bg1"/>
              </a:solidFill>
              <a:latin typeface="+mn-lt"/>
            </a:endParaRPr>
          </a:p>
          <a:p>
            <a:pPr>
              <a:lnSpc>
                <a:spcPct val="100000"/>
              </a:lnSpc>
            </a:pPr>
            <a:r>
              <a:rPr lang="en-US" sz="1400" b="0">
                <a:solidFill>
                  <a:schemeClr val="bg1"/>
                </a:solidFill>
                <a:latin typeface="+mn-lt"/>
              </a:rPr>
              <a:t>Then adjust the table height to fit into the glass shape.</a:t>
            </a:r>
          </a:p>
        </p:txBody>
      </p:sp>
    </p:spTree>
    <p:extLst>
      <p:ext uri="{BB962C8B-B14F-4D97-AF65-F5344CB8AC3E}">
        <p14:creationId xmlns:p14="http://schemas.microsoft.com/office/powerpoint/2010/main" val="302217569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80E93-CA67-89C6-D209-90FC8BA881DB}"/>
            </a:ext>
          </a:extLst>
        </p:cNvPr>
        <p:cNvGrpSpPr/>
        <p:nvPr/>
      </p:nvGrpSpPr>
      <p:grpSpPr>
        <a:xfrm>
          <a:off x="0" y="0"/>
          <a:ext cx="0" cy="0"/>
          <a:chOff x="0" y="0"/>
          <a:chExt cx="0" cy="0"/>
        </a:xfrm>
      </p:grpSpPr>
      <p:pic>
        <p:nvPicPr>
          <p:cNvPr id="25" name="Picture Placeholder 20">
            <a:extLst>
              <a:ext uri="{FF2B5EF4-FFF2-40B4-BE49-F238E27FC236}">
                <a16:creationId xmlns:a16="http://schemas.microsoft.com/office/drawing/2014/main" id="{48F13E0F-F810-5A41-7F3C-424E633C8B2D}"/>
              </a:ext>
              <a:ext uri="{C183D7F6-B498-43B3-948B-1728B52AA6E4}">
                <adec:decorative xmlns:adec="http://schemas.microsoft.com/office/drawing/2017/decorative" val="1"/>
              </a:ext>
            </a:extLst>
          </p:cNvPr>
          <p:cNvPicPr>
            <a:picLocks noGrp="1" noChangeAspect="1"/>
          </p:cNvPicPr>
          <p:nvPr>
            <p:ph type="pic" sz="quarter" idx="16"/>
          </p:nvPr>
        </p:nvPicPr>
        <p:blipFill>
          <a:blip r:embed="rId2">
            <a:extLst>
              <a:ext uri="{28A0092B-C50C-407E-A947-70E740481C1C}">
                <a14:useLocalDpi xmlns:a14="http://schemas.microsoft.com/office/drawing/2010/main" val="0"/>
              </a:ext>
            </a:extLst>
          </a:blip>
          <a:srcRect l="136" r="136"/>
          <a:stretch/>
        </p:blipFill>
        <p:spPr>
          <a:xfrm>
            <a:off x="6302974" y="664175"/>
            <a:ext cx="5218501" cy="5233384"/>
          </a:xfrm>
        </p:spPr>
      </p:pic>
      <p:sp>
        <p:nvSpPr>
          <p:cNvPr id="22" name="Title 21">
            <a:extLst>
              <a:ext uri="{FF2B5EF4-FFF2-40B4-BE49-F238E27FC236}">
                <a16:creationId xmlns:a16="http://schemas.microsoft.com/office/drawing/2014/main" id="{DCFFB3F8-2933-60EB-4A29-4107E5B67B52}"/>
              </a:ext>
            </a:extLst>
          </p:cNvPr>
          <p:cNvSpPr>
            <a:spLocks noGrp="1"/>
          </p:cNvSpPr>
          <p:nvPr>
            <p:ph type="title"/>
          </p:nvPr>
        </p:nvSpPr>
        <p:spPr>
          <a:xfrm>
            <a:off x="548640" y="1955800"/>
            <a:ext cx="5460049" cy="2097412"/>
          </a:xfrm>
        </p:spPr>
        <p:txBody>
          <a:bodyPr/>
          <a:lstStyle/>
          <a:p>
            <a:r>
              <a:rPr lang="en-US" dirty="0">
                <a:solidFill>
                  <a:schemeClr val="accent1"/>
                </a:solidFill>
              </a:rPr>
              <a:t>Speaker first </a:t>
            </a:r>
            <a:br>
              <a:rPr lang="en-US" dirty="0">
                <a:solidFill>
                  <a:schemeClr val="accent1"/>
                </a:solidFill>
              </a:rPr>
            </a:br>
            <a:r>
              <a:rPr lang="en-US" dirty="0">
                <a:solidFill>
                  <a:schemeClr val="bg1"/>
                </a:solidFill>
              </a:rPr>
              <a:t>and last name</a:t>
            </a:r>
          </a:p>
        </p:txBody>
      </p:sp>
      <p:sp>
        <p:nvSpPr>
          <p:cNvPr id="28" name="Text Placeholder 27">
            <a:extLst>
              <a:ext uri="{FF2B5EF4-FFF2-40B4-BE49-F238E27FC236}">
                <a16:creationId xmlns:a16="http://schemas.microsoft.com/office/drawing/2014/main" id="{19DA4AFA-87B3-AA4F-4F6A-8AC2677F345E}"/>
              </a:ext>
            </a:extLst>
          </p:cNvPr>
          <p:cNvSpPr>
            <a:spLocks noGrp="1"/>
          </p:cNvSpPr>
          <p:nvPr>
            <p:ph type="body" sz="quarter" idx="15"/>
          </p:nvPr>
        </p:nvSpPr>
        <p:spPr>
          <a:xfrm>
            <a:off x="548639" y="4403558"/>
            <a:ext cx="5460050" cy="924091"/>
          </a:xfrm>
        </p:spPr>
        <p:txBody>
          <a:bodyPr/>
          <a:lstStyle/>
          <a:p>
            <a:r>
              <a:rPr lang="en-US"/>
              <a:t>Job title</a:t>
            </a:r>
          </a:p>
          <a:p>
            <a:r>
              <a:rPr lang="en-US"/>
              <a:t>Company</a:t>
            </a:r>
          </a:p>
        </p:txBody>
      </p:sp>
    </p:spTree>
    <p:extLst>
      <p:ext uri="{BB962C8B-B14F-4D97-AF65-F5344CB8AC3E}">
        <p14:creationId xmlns:p14="http://schemas.microsoft.com/office/powerpoint/2010/main" val="43250676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7887D5-8F67-48DE-68A1-3A660AD10E0E}"/>
            </a:ext>
          </a:extLst>
        </p:cNvPr>
        <p:cNvGrpSpPr/>
        <p:nvPr/>
      </p:nvGrpSpPr>
      <p:grpSpPr>
        <a:xfrm>
          <a:off x="0" y="0"/>
          <a:ext cx="0" cy="0"/>
          <a:chOff x="0" y="0"/>
          <a:chExt cx="0" cy="0"/>
        </a:xfrm>
      </p:grpSpPr>
      <p:sp>
        <p:nvSpPr>
          <p:cNvPr id="76" name="Text Placeholder 75">
            <a:extLst>
              <a:ext uri="{FF2B5EF4-FFF2-40B4-BE49-F238E27FC236}">
                <a16:creationId xmlns:a16="http://schemas.microsoft.com/office/drawing/2014/main" id="{D39EDDAA-6B7A-AE3C-75DA-CE341A8F17B9}"/>
              </a:ext>
            </a:extLst>
          </p:cNvPr>
          <p:cNvSpPr>
            <a:spLocks noGrp="1"/>
          </p:cNvSpPr>
          <p:nvPr>
            <p:ph type="body" sz="quarter" idx="37"/>
          </p:nvPr>
        </p:nvSpPr>
        <p:spPr>
          <a:xfrm>
            <a:off x="971326" y="4304190"/>
            <a:ext cx="4705985" cy="795970"/>
          </a:xfrm>
        </p:spPr>
        <p:txBody>
          <a:bodyPr/>
          <a:lstStyle/>
          <a:p>
            <a:r>
              <a:rPr lang="en-US">
                <a:solidFill>
                  <a:schemeClr val="accent1"/>
                </a:solidFill>
                <a:latin typeface="ServiceNow Sans" panose="020B0504040101010104" pitchFamily="34" charset="77"/>
              </a:rPr>
              <a:t>Speaker first </a:t>
            </a:r>
            <a:br>
              <a:rPr lang="en-US">
                <a:solidFill>
                  <a:schemeClr val="accent1"/>
                </a:solidFill>
                <a:latin typeface="ServiceNow Sans" panose="020B0504040101010104" pitchFamily="34" charset="77"/>
              </a:rPr>
            </a:br>
            <a:r>
              <a:rPr lang="en-US">
                <a:solidFill>
                  <a:schemeClr val="bg1"/>
                </a:solidFill>
                <a:latin typeface="ServiceNow Sans" panose="020B0504040101010104" pitchFamily="34" charset="77"/>
              </a:rPr>
              <a:t>and last name</a:t>
            </a:r>
          </a:p>
        </p:txBody>
      </p:sp>
      <p:sp>
        <p:nvSpPr>
          <p:cNvPr id="75" name="Text Placeholder 74">
            <a:extLst>
              <a:ext uri="{FF2B5EF4-FFF2-40B4-BE49-F238E27FC236}">
                <a16:creationId xmlns:a16="http://schemas.microsoft.com/office/drawing/2014/main" id="{4EFD6D1E-0FE8-A043-77F5-83E1823300BC}"/>
              </a:ext>
            </a:extLst>
          </p:cNvPr>
          <p:cNvSpPr>
            <a:spLocks noGrp="1"/>
          </p:cNvSpPr>
          <p:nvPr>
            <p:ph type="body" sz="quarter" idx="35"/>
          </p:nvPr>
        </p:nvSpPr>
        <p:spPr>
          <a:xfrm>
            <a:off x="971027" y="5315748"/>
            <a:ext cx="4706284" cy="635615"/>
          </a:xfrm>
        </p:spPr>
        <p:txBody>
          <a:bodyPr/>
          <a:lstStyle/>
          <a:p>
            <a:r>
              <a:rPr lang="en-US"/>
              <a:t>Job title</a:t>
            </a:r>
          </a:p>
          <a:p>
            <a:r>
              <a:rPr lang="en-US"/>
              <a:t>Company</a:t>
            </a:r>
          </a:p>
          <a:p>
            <a:endParaRPr lang="en-US"/>
          </a:p>
        </p:txBody>
      </p:sp>
      <p:sp>
        <p:nvSpPr>
          <p:cNvPr id="77" name="Text Placeholder 76">
            <a:extLst>
              <a:ext uri="{FF2B5EF4-FFF2-40B4-BE49-F238E27FC236}">
                <a16:creationId xmlns:a16="http://schemas.microsoft.com/office/drawing/2014/main" id="{D6B32ED7-B350-30DB-8070-0D7D75EB933B}"/>
              </a:ext>
            </a:extLst>
          </p:cNvPr>
          <p:cNvSpPr>
            <a:spLocks noGrp="1"/>
          </p:cNvSpPr>
          <p:nvPr>
            <p:ph type="body" sz="quarter" idx="42"/>
          </p:nvPr>
        </p:nvSpPr>
        <p:spPr>
          <a:xfrm>
            <a:off x="6511663" y="4304190"/>
            <a:ext cx="4710769" cy="795970"/>
          </a:xfrm>
        </p:spPr>
        <p:txBody>
          <a:bodyPr/>
          <a:lstStyle/>
          <a:p>
            <a:r>
              <a:rPr lang="en-US">
                <a:solidFill>
                  <a:schemeClr val="accent1"/>
                </a:solidFill>
                <a:latin typeface="ServiceNow Sans" panose="020B0504040101010104" pitchFamily="34" charset="77"/>
              </a:rPr>
              <a:t>Speaker first </a:t>
            </a:r>
            <a:br>
              <a:rPr lang="en-US">
                <a:solidFill>
                  <a:schemeClr val="accent1"/>
                </a:solidFill>
                <a:latin typeface="ServiceNow Sans" panose="020B0504040101010104" pitchFamily="34" charset="77"/>
              </a:rPr>
            </a:br>
            <a:r>
              <a:rPr lang="en-US">
                <a:solidFill>
                  <a:schemeClr val="bg1"/>
                </a:solidFill>
                <a:latin typeface="ServiceNow Sans" panose="020B0504040101010104" pitchFamily="34" charset="77"/>
              </a:rPr>
              <a:t>and last name</a:t>
            </a:r>
          </a:p>
        </p:txBody>
      </p:sp>
      <p:sp>
        <p:nvSpPr>
          <p:cNvPr id="78" name="Text Placeholder 77">
            <a:extLst>
              <a:ext uri="{FF2B5EF4-FFF2-40B4-BE49-F238E27FC236}">
                <a16:creationId xmlns:a16="http://schemas.microsoft.com/office/drawing/2014/main" id="{D6B7DDC0-3A2B-81B9-033A-81C4895BBFD9}"/>
              </a:ext>
            </a:extLst>
          </p:cNvPr>
          <p:cNvSpPr>
            <a:spLocks noGrp="1"/>
          </p:cNvSpPr>
          <p:nvPr>
            <p:ph type="body" sz="quarter" idx="43"/>
          </p:nvPr>
        </p:nvSpPr>
        <p:spPr>
          <a:xfrm>
            <a:off x="6511364" y="5315748"/>
            <a:ext cx="4711068" cy="635615"/>
          </a:xfrm>
        </p:spPr>
        <p:txBody>
          <a:bodyPr/>
          <a:lstStyle/>
          <a:p>
            <a:r>
              <a:rPr lang="en-US"/>
              <a:t>Job title</a:t>
            </a:r>
          </a:p>
          <a:p>
            <a:r>
              <a:rPr lang="en-US"/>
              <a:t>Company</a:t>
            </a:r>
          </a:p>
        </p:txBody>
      </p:sp>
      <p:pic>
        <p:nvPicPr>
          <p:cNvPr id="13" name="Picture Placeholder 58">
            <a:extLst>
              <a:ext uri="{FF2B5EF4-FFF2-40B4-BE49-F238E27FC236}">
                <a16:creationId xmlns:a16="http://schemas.microsoft.com/office/drawing/2014/main" id="{DDD0A15A-5D9F-A3C5-EADF-18D1B2000032}"/>
              </a:ext>
              <a:ext uri="{C183D7F6-B498-43B3-948B-1728B52AA6E4}">
                <adec:decorative xmlns:adec="http://schemas.microsoft.com/office/drawing/2017/decorative" val="1"/>
              </a:ext>
            </a:extLst>
          </p:cNvPr>
          <p:cNvPicPr>
            <a:picLocks noGrp="1" noChangeAspect="1"/>
          </p:cNvPicPr>
          <p:nvPr>
            <p:ph type="pic" sz="quarter" idx="45"/>
          </p:nvPr>
        </p:nvPicPr>
        <p:blipFill>
          <a:blip r:embed="rId2"/>
          <a:srcRect l="9533" r="9533"/>
          <a:stretch/>
        </p:blipFill>
        <p:spPr>
          <a:xfrm>
            <a:off x="1985963" y="1141413"/>
            <a:ext cx="2676525" cy="2676525"/>
          </a:xfrm>
          <a:prstGeom prst="roundRect">
            <a:avLst>
              <a:gd name="adj" fmla="val 1563"/>
            </a:avLst>
          </a:prstGeom>
          <a:noFill/>
        </p:spPr>
      </p:pic>
      <p:pic>
        <p:nvPicPr>
          <p:cNvPr id="16" name="Picture Placeholder 85">
            <a:extLst>
              <a:ext uri="{FF2B5EF4-FFF2-40B4-BE49-F238E27FC236}">
                <a16:creationId xmlns:a16="http://schemas.microsoft.com/office/drawing/2014/main" id="{298EE494-D784-46A4-2967-11385A76D7E8}"/>
              </a:ext>
              <a:ext uri="{C183D7F6-B498-43B3-948B-1728B52AA6E4}">
                <adec:decorative xmlns:adec="http://schemas.microsoft.com/office/drawing/2017/decorative" val="1"/>
              </a:ext>
            </a:extLst>
          </p:cNvPr>
          <p:cNvPicPr>
            <a:picLocks noGrp="1" noChangeAspect="1"/>
          </p:cNvPicPr>
          <p:nvPr>
            <p:ph type="pic" sz="quarter" idx="16"/>
          </p:nvPr>
        </p:nvPicPr>
        <p:blipFill>
          <a:blip r:embed="rId3"/>
          <a:srcRect t="138" b="138"/>
          <a:stretch/>
        </p:blipFill>
        <p:spPr>
          <a:xfrm>
            <a:off x="7526338" y="1141413"/>
            <a:ext cx="2676525" cy="2676525"/>
          </a:xfrm>
          <a:prstGeom prst="roundRect">
            <a:avLst>
              <a:gd name="adj" fmla="val 1563"/>
            </a:avLst>
          </a:prstGeom>
          <a:noFill/>
        </p:spPr>
      </p:pic>
    </p:spTree>
    <p:extLst>
      <p:ext uri="{BB962C8B-B14F-4D97-AF65-F5344CB8AC3E}">
        <p14:creationId xmlns:p14="http://schemas.microsoft.com/office/powerpoint/2010/main" val="222416129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CA71CD-50F0-5F4E-6FD1-E678008D0DE1}"/>
            </a:ext>
          </a:extLst>
        </p:cNvPr>
        <p:cNvGrpSpPr/>
        <p:nvPr/>
      </p:nvGrpSpPr>
      <p:grpSpPr>
        <a:xfrm>
          <a:off x="0" y="0"/>
          <a:ext cx="0" cy="0"/>
          <a:chOff x="0" y="0"/>
          <a:chExt cx="0" cy="0"/>
        </a:xfrm>
      </p:grpSpPr>
      <p:sp>
        <p:nvSpPr>
          <p:cNvPr id="39" name="Text Placeholder 38">
            <a:extLst>
              <a:ext uri="{FF2B5EF4-FFF2-40B4-BE49-F238E27FC236}">
                <a16:creationId xmlns:a16="http://schemas.microsoft.com/office/drawing/2014/main" id="{DE9185BE-B3AD-0567-BC85-44B6B78254A1}"/>
              </a:ext>
            </a:extLst>
          </p:cNvPr>
          <p:cNvSpPr>
            <a:spLocks noGrp="1"/>
          </p:cNvSpPr>
          <p:nvPr>
            <p:ph type="body" sz="quarter" idx="37"/>
          </p:nvPr>
        </p:nvSpPr>
        <p:spPr>
          <a:xfrm>
            <a:off x="548753" y="4069550"/>
            <a:ext cx="3564573" cy="795970"/>
          </a:xfrm>
        </p:spPr>
        <p:txBody>
          <a:bodyPr/>
          <a:lstStyle/>
          <a:p>
            <a:r>
              <a:rPr lang="en-US">
                <a:solidFill>
                  <a:schemeClr val="accent1"/>
                </a:solidFill>
                <a:latin typeface="ServiceNow Sans" panose="020B0504040101010104" pitchFamily="34" charset="77"/>
              </a:rPr>
              <a:t>Speaker first </a:t>
            </a:r>
            <a:br>
              <a:rPr lang="en-US">
                <a:solidFill>
                  <a:schemeClr val="accent1"/>
                </a:solidFill>
                <a:latin typeface="ServiceNow Sans" panose="020B0504040101010104" pitchFamily="34" charset="77"/>
              </a:rPr>
            </a:br>
            <a:r>
              <a:rPr lang="en-US">
                <a:solidFill>
                  <a:schemeClr val="bg1"/>
                </a:solidFill>
                <a:latin typeface="ServiceNow Sans" panose="020B0504040101010104" pitchFamily="34" charset="77"/>
              </a:rPr>
              <a:t>and last name</a:t>
            </a:r>
          </a:p>
        </p:txBody>
      </p:sp>
      <p:sp>
        <p:nvSpPr>
          <p:cNvPr id="38" name="Text Placeholder 37">
            <a:extLst>
              <a:ext uri="{FF2B5EF4-FFF2-40B4-BE49-F238E27FC236}">
                <a16:creationId xmlns:a16="http://schemas.microsoft.com/office/drawing/2014/main" id="{04E02CE5-675C-48EA-763C-D8EE6E7E72F7}"/>
              </a:ext>
            </a:extLst>
          </p:cNvPr>
          <p:cNvSpPr>
            <a:spLocks noGrp="1"/>
          </p:cNvSpPr>
          <p:nvPr>
            <p:ph type="body" sz="quarter" idx="35"/>
          </p:nvPr>
        </p:nvSpPr>
        <p:spPr>
          <a:xfrm>
            <a:off x="548639" y="5044977"/>
            <a:ext cx="3564798" cy="635615"/>
          </a:xfrm>
        </p:spPr>
        <p:txBody>
          <a:bodyPr/>
          <a:lstStyle/>
          <a:p>
            <a:r>
              <a:rPr lang="en-US"/>
              <a:t>Job title</a:t>
            </a:r>
          </a:p>
          <a:p>
            <a:r>
              <a:rPr lang="en-US"/>
              <a:t>Company</a:t>
            </a:r>
          </a:p>
          <a:p>
            <a:endParaRPr lang="en-US"/>
          </a:p>
        </p:txBody>
      </p:sp>
      <p:sp>
        <p:nvSpPr>
          <p:cNvPr id="41" name="Text Placeholder 40">
            <a:extLst>
              <a:ext uri="{FF2B5EF4-FFF2-40B4-BE49-F238E27FC236}">
                <a16:creationId xmlns:a16="http://schemas.microsoft.com/office/drawing/2014/main" id="{EBA812BF-0E2B-0F12-759F-2F1431E11BA3}"/>
              </a:ext>
            </a:extLst>
          </p:cNvPr>
          <p:cNvSpPr>
            <a:spLocks noGrp="1"/>
          </p:cNvSpPr>
          <p:nvPr>
            <p:ph type="body" sz="quarter" idx="46"/>
          </p:nvPr>
        </p:nvSpPr>
        <p:spPr>
          <a:xfrm>
            <a:off x="8063023" y="4069549"/>
            <a:ext cx="3570887" cy="795970"/>
          </a:xfrm>
        </p:spPr>
        <p:txBody>
          <a:bodyPr/>
          <a:lstStyle/>
          <a:p>
            <a:r>
              <a:rPr lang="en-US">
                <a:solidFill>
                  <a:schemeClr val="accent1"/>
                </a:solidFill>
                <a:latin typeface="ServiceNow Sans" panose="020B0504040101010104" pitchFamily="34" charset="77"/>
              </a:rPr>
              <a:t>Speaker first </a:t>
            </a:r>
            <a:br>
              <a:rPr lang="en-US">
                <a:solidFill>
                  <a:schemeClr val="accent1"/>
                </a:solidFill>
                <a:latin typeface="ServiceNow Sans" panose="020B0504040101010104" pitchFamily="34" charset="77"/>
              </a:rPr>
            </a:br>
            <a:r>
              <a:rPr lang="en-US">
                <a:solidFill>
                  <a:schemeClr val="bg1"/>
                </a:solidFill>
                <a:latin typeface="ServiceNow Sans" panose="020B0504040101010104" pitchFamily="34" charset="77"/>
              </a:rPr>
              <a:t>and last name</a:t>
            </a:r>
          </a:p>
        </p:txBody>
      </p:sp>
      <p:sp>
        <p:nvSpPr>
          <p:cNvPr id="42" name="Text Placeholder 41">
            <a:extLst>
              <a:ext uri="{FF2B5EF4-FFF2-40B4-BE49-F238E27FC236}">
                <a16:creationId xmlns:a16="http://schemas.microsoft.com/office/drawing/2014/main" id="{AA672F74-C907-7464-E5B1-96481E23EBBC}"/>
              </a:ext>
            </a:extLst>
          </p:cNvPr>
          <p:cNvSpPr>
            <a:spLocks noGrp="1"/>
          </p:cNvSpPr>
          <p:nvPr>
            <p:ph type="body" sz="quarter" idx="47"/>
          </p:nvPr>
        </p:nvSpPr>
        <p:spPr>
          <a:xfrm>
            <a:off x="8062908" y="5044976"/>
            <a:ext cx="3571113" cy="635615"/>
          </a:xfrm>
        </p:spPr>
        <p:txBody>
          <a:bodyPr/>
          <a:lstStyle/>
          <a:p>
            <a:r>
              <a:rPr lang="en-US"/>
              <a:t>Job title</a:t>
            </a:r>
          </a:p>
          <a:p>
            <a:r>
              <a:rPr lang="en-US"/>
              <a:t>Company</a:t>
            </a:r>
          </a:p>
        </p:txBody>
      </p:sp>
      <p:pic>
        <p:nvPicPr>
          <p:cNvPr id="88" name="Picture Placeholder 58" descr="A person wearing glasses and a red shirt&#10;&#10;AI-generated content may be incorrect.">
            <a:extLst>
              <a:ext uri="{FF2B5EF4-FFF2-40B4-BE49-F238E27FC236}">
                <a16:creationId xmlns:a16="http://schemas.microsoft.com/office/drawing/2014/main" id="{1BF61736-352F-FDB5-26AA-EAAB5A16913D}"/>
              </a:ext>
            </a:extLst>
          </p:cNvPr>
          <p:cNvPicPr>
            <a:picLocks noGrp="1" noChangeAspect="1"/>
          </p:cNvPicPr>
          <p:nvPr>
            <p:ph type="pic" sz="quarter" idx="53"/>
          </p:nvPr>
        </p:nvPicPr>
        <p:blipFill>
          <a:blip r:embed="rId2"/>
          <a:srcRect l="9657" r="9657"/>
          <a:stretch/>
        </p:blipFill>
        <p:spPr>
          <a:xfrm>
            <a:off x="8811090" y="1631877"/>
            <a:ext cx="2074750" cy="2080667"/>
          </a:xfrm>
          <a:noFill/>
        </p:spPr>
      </p:pic>
      <p:sp>
        <p:nvSpPr>
          <p:cNvPr id="43" name="Text Placeholder 42">
            <a:extLst>
              <a:ext uri="{FF2B5EF4-FFF2-40B4-BE49-F238E27FC236}">
                <a16:creationId xmlns:a16="http://schemas.microsoft.com/office/drawing/2014/main" id="{B5C6A5E9-4A67-4428-BE94-1268AFE6FA2F}"/>
              </a:ext>
            </a:extLst>
          </p:cNvPr>
          <p:cNvSpPr>
            <a:spLocks noGrp="1"/>
          </p:cNvSpPr>
          <p:nvPr>
            <p:ph type="body" sz="quarter" idx="50"/>
          </p:nvPr>
        </p:nvSpPr>
        <p:spPr>
          <a:xfrm>
            <a:off x="4308588" y="4069549"/>
            <a:ext cx="3573463" cy="795970"/>
          </a:xfrm>
        </p:spPr>
        <p:txBody>
          <a:bodyPr/>
          <a:lstStyle/>
          <a:p>
            <a:r>
              <a:rPr lang="en-US">
                <a:solidFill>
                  <a:schemeClr val="accent1"/>
                </a:solidFill>
                <a:latin typeface="ServiceNow Sans" panose="020B0504040101010104" pitchFamily="34" charset="77"/>
              </a:rPr>
              <a:t>Speaker first </a:t>
            </a:r>
            <a:br>
              <a:rPr lang="en-US">
                <a:solidFill>
                  <a:schemeClr val="accent1"/>
                </a:solidFill>
                <a:latin typeface="ServiceNow Sans" panose="020B0504040101010104" pitchFamily="34" charset="77"/>
              </a:rPr>
            </a:br>
            <a:r>
              <a:rPr lang="en-US">
                <a:solidFill>
                  <a:schemeClr val="bg1"/>
                </a:solidFill>
                <a:latin typeface="ServiceNow Sans" panose="020B0504040101010104" pitchFamily="34" charset="77"/>
              </a:rPr>
              <a:t>and last name</a:t>
            </a:r>
          </a:p>
        </p:txBody>
      </p:sp>
      <p:sp>
        <p:nvSpPr>
          <p:cNvPr id="44" name="Text Placeholder 43">
            <a:extLst>
              <a:ext uri="{FF2B5EF4-FFF2-40B4-BE49-F238E27FC236}">
                <a16:creationId xmlns:a16="http://schemas.microsoft.com/office/drawing/2014/main" id="{738F479F-E6BF-6D85-F288-77A2884209D8}"/>
              </a:ext>
            </a:extLst>
          </p:cNvPr>
          <p:cNvSpPr>
            <a:spLocks noGrp="1"/>
          </p:cNvSpPr>
          <p:nvPr>
            <p:ph type="body" sz="quarter" idx="51"/>
          </p:nvPr>
        </p:nvSpPr>
        <p:spPr>
          <a:xfrm>
            <a:off x="4308475" y="5044976"/>
            <a:ext cx="3573689" cy="635615"/>
          </a:xfrm>
        </p:spPr>
        <p:txBody>
          <a:bodyPr/>
          <a:lstStyle/>
          <a:p>
            <a:r>
              <a:rPr lang="en-US"/>
              <a:t>Job title</a:t>
            </a:r>
          </a:p>
          <a:p>
            <a:r>
              <a:rPr lang="en-US"/>
              <a:t>Company</a:t>
            </a:r>
          </a:p>
        </p:txBody>
      </p:sp>
      <p:pic>
        <p:nvPicPr>
          <p:cNvPr id="87" name="Picture Placeholder 6" descr="A person with dark hair and a blue shirt&#10;&#10;AI-generated content may be incorrect.">
            <a:extLst>
              <a:ext uri="{FF2B5EF4-FFF2-40B4-BE49-F238E27FC236}">
                <a16:creationId xmlns:a16="http://schemas.microsoft.com/office/drawing/2014/main" id="{6B069A94-71FC-6973-F268-12C84C3F434A}"/>
              </a:ext>
            </a:extLst>
          </p:cNvPr>
          <p:cNvPicPr>
            <a:picLocks noGrp="1" noChangeAspect="1"/>
          </p:cNvPicPr>
          <p:nvPr>
            <p:ph type="pic" sz="quarter" idx="52"/>
          </p:nvPr>
        </p:nvPicPr>
        <p:blipFill>
          <a:blip r:embed="rId3"/>
          <a:srcRect l="11003" r="11003"/>
          <a:stretch/>
        </p:blipFill>
        <p:spPr>
          <a:xfrm>
            <a:off x="5057944" y="1631877"/>
            <a:ext cx="2074750" cy="2080667"/>
          </a:xfrm>
          <a:noFill/>
        </p:spPr>
      </p:pic>
      <p:pic>
        <p:nvPicPr>
          <p:cNvPr id="86" name="Picture Placeholder 85">
            <a:extLst>
              <a:ext uri="{FF2B5EF4-FFF2-40B4-BE49-F238E27FC236}">
                <a16:creationId xmlns:a16="http://schemas.microsoft.com/office/drawing/2014/main" id="{539E1C93-1E66-492B-0973-469CBD59144F}"/>
              </a:ext>
            </a:extLst>
          </p:cNvPr>
          <p:cNvPicPr>
            <a:picLocks noGrp="1" noChangeAspect="1"/>
          </p:cNvPicPr>
          <p:nvPr>
            <p:ph type="pic" sz="quarter" idx="45"/>
          </p:nvPr>
        </p:nvPicPr>
        <p:blipFill>
          <a:blip r:embed="rId4"/>
          <a:srcRect l="15" r="15"/>
          <a:stretch/>
        </p:blipFill>
        <p:spPr>
          <a:xfrm>
            <a:off x="1293664" y="1631877"/>
            <a:ext cx="2074750" cy="2080667"/>
          </a:xfrm>
        </p:spPr>
      </p:pic>
    </p:spTree>
    <p:extLst>
      <p:ext uri="{BB962C8B-B14F-4D97-AF65-F5344CB8AC3E}">
        <p14:creationId xmlns:p14="http://schemas.microsoft.com/office/powerpoint/2010/main" val="378631048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59F97-DF8F-D6C7-A37B-3A8B4E75CDDA}"/>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387C8E1-8D29-FB21-73CD-44A5DA2AAF4F}"/>
              </a:ext>
            </a:extLst>
          </p:cNvPr>
          <p:cNvSpPr>
            <a:spLocks noGrp="1"/>
          </p:cNvSpPr>
          <p:nvPr>
            <p:ph type="title"/>
          </p:nvPr>
        </p:nvSpPr>
        <p:spPr>
          <a:xfrm>
            <a:off x="548640" y="530352"/>
            <a:ext cx="11082973" cy="1304863"/>
          </a:xfrm>
        </p:spPr>
        <p:txBody>
          <a:bodyPr/>
          <a:lstStyle/>
          <a:p>
            <a:r>
              <a:rPr lang="en-US"/>
              <a:t>Title only</a:t>
            </a:r>
          </a:p>
        </p:txBody>
      </p:sp>
      <p:sp>
        <p:nvSpPr>
          <p:cNvPr id="4" name="Text Placeholder 3">
            <a:extLst>
              <a:ext uri="{FF2B5EF4-FFF2-40B4-BE49-F238E27FC236}">
                <a16:creationId xmlns:a16="http://schemas.microsoft.com/office/drawing/2014/main" id="{398DEAA6-A0BE-FF6B-4128-80E9A13B73CA}"/>
              </a:ext>
            </a:extLst>
          </p:cNvPr>
          <p:cNvSpPr>
            <a:spLocks noGrp="1"/>
          </p:cNvSpPr>
          <p:nvPr>
            <p:ph type="body" sz="quarter" idx="11"/>
          </p:nvPr>
        </p:nvSpPr>
        <p:spPr>
          <a:xfrm>
            <a:off x="1828798" y="6468451"/>
            <a:ext cx="9253538" cy="109728"/>
          </a:xfrm>
        </p:spPr>
        <p:txBody>
          <a:bodyPr/>
          <a:lstStyle/>
          <a:p>
            <a:r>
              <a:rPr lang="en-US"/>
              <a:t>Source</a:t>
            </a:r>
          </a:p>
        </p:txBody>
      </p:sp>
    </p:spTree>
    <p:extLst>
      <p:ext uri="{BB962C8B-B14F-4D97-AF65-F5344CB8AC3E}">
        <p14:creationId xmlns:p14="http://schemas.microsoft.com/office/powerpoint/2010/main" val="303578994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2F4993F-4AD6-289B-FDA5-3A7611610FAD}"/>
              </a:ext>
            </a:extLst>
          </p:cNvPr>
          <p:cNvSpPr>
            <a:spLocks noGrp="1"/>
          </p:cNvSpPr>
          <p:nvPr>
            <p:ph type="title"/>
          </p:nvPr>
        </p:nvSpPr>
        <p:spPr>
          <a:xfrm>
            <a:off x="548640" y="530352"/>
            <a:ext cx="11082973" cy="594360"/>
          </a:xfrm>
        </p:spPr>
        <p:txBody>
          <a:bodyPr/>
          <a:lstStyle/>
          <a:p>
            <a:r>
              <a:rPr lang="en-US"/>
              <a:t>Title with subtitle</a:t>
            </a:r>
          </a:p>
        </p:txBody>
      </p:sp>
      <p:sp>
        <p:nvSpPr>
          <p:cNvPr id="4" name="Text Placeholder 3">
            <a:extLst>
              <a:ext uri="{FF2B5EF4-FFF2-40B4-BE49-F238E27FC236}">
                <a16:creationId xmlns:a16="http://schemas.microsoft.com/office/drawing/2014/main" id="{1F69CB0B-0EE6-4035-B9EF-1D729FD1CC0B}"/>
              </a:ext>
            </a:extLst>
          </p:cNvPr>
          <p:cNvSpPr>
            <a:spLocks noGrp="1"/>
          </p:cNvSpPr>
          <p:nvPr>
            <p:ph type="subTitle" idx="1"/>
          </p:nvPr>
        </p:nvSpPr>
        <p:spPr>
          <a:xfrm>
            <a:off x="548639" y="1097280"/>
            <a:ext cx="11091545" cy="696849"/>
          </a:xfrm>
        </p:spPr>
        <p:txBody>
          <a:bodyPr/>
          <a:lstStyle/>
          <a:p>
            <a:r>
              <a:rPr lang="en-US"/>
              <a:t>Optional subtitle</a:t>
            </a:r>
          </a:p>
        </p:txBody>
      </p:sp>
      <p:sp>
        <p:nvSpPr>
          <p:cNvPr id="6" name="Text Placeholder 5">
            <a:extLst>
              <a:ext uri="{FF2B5EF4-FFF2-40B4-BE49-F238E27FC236}">
                <a16:creationId xmlns:a16="http://schemas.microsoft.com/office/drawing/2014/main" id="{2547B2AE-5547-CF38-6AB4-5030DE667E9D}"/>
              </a:ext>
            </a:extLst>
          </p:cNvPr>
          <p:cNvSpPr>
            <a:spLocks noGrp="1"/>
          </p:cNvSpPr>
          <p:nvPr>
            <p:ph type="body" sz="quarter" idx="11"/>
          </p:nvPr>
        </p:nvSpPr>
        <p:spPr>
          <a:xfrm>
            <a:off x="1828798" y="6468451"/>
            <a:ext cx="9253538" cy="109728"/>
          </a:xfrm>
        </p:spPr>
        <p:txBody>
          <a:bodyPr/>
          <a:lstStyle/>
          <a:p>
            <a:r>
              <a:rPr lang="en-US"/>
              <a:t>Source</a:t>
            </a:r>
          </a:p>
        </p:txBody>
      </p:sp>
    </p:spTree>
    <p:extLst>
      <p:ext uri="{BB962C8B-B14F-4D97-AF65-F5344CB8AC3E}">
        <p14:creationId xmlns:p14="http://schemas.microsoft.com/office/powerpoint/2010/main" val="213370638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76B8C82-C9C3-FF0C-3F52-5885024CFA09}"/>
              </a:ext>
            </a:extLst>
          </p:cNvPr>
          <p:cNvSpPr>
            <a:spLocks noGrp="1"/>
          </p:cNvSpPr>
          <p:nvPr>
            <p:ph type="title"/>
          </p:nvPr>
        </p:nvSpPr>
        <p:spPr>
          <a:xfrm>
            <a:off x="548640" y="467542"/>
            <a:ext cx="11082973" cy="1097280"/>
          </a:xfrm>
        </p:spPr>
        <p:txBody>
          <a:bodyPr/>
          <a:lstStyle/>
          <a:p>
            <a:r>
              <a:rPr lang="en-US"/>
              <a:t>Two-line title</a:t>
            </a:r>
            <a:br>
              <a:rPr lang="en-US"/>
            </a:br>
            <a:r>
              <a:rPr lang="en-US"/>
              <a:t>and subtitle</a:t>
            </a:r>
          </a:p>
        </p:txBody>
      </p:sp>
      <p:sp>
        <p:nvSpPr>
          <p:cNvPr id="6" name="Subtitle 5">
            <a:extLst>
              <a:ext uri="{FF2B5EF4-FFF2-40B4-BE49-F238E27FC236}">
                <a16:creationId xmlns:a16="http://schemas.microsoft.com/office/drawing/2014/main" id="{4D304D00-A27C-17CD-8ED2-6FCE54FB0500}"/>
              </a:ext>
            </a:extLst>
          </p:cNvPr>
          <p:cNvSpPr>
            <a:spLocks noGrp="1"/>
          </p:cNvSpPr>
          <p:nvPr>
            <p:ph type="subTitle" idx="1"/>
          </p:nvPr>
        </p:nvSpPr>
        <p:spPr>
          <a:xfrm>
            <a:off x="548640" y="1613025"/>
            <a:ext cx="11091545" cy="884379"/>
          </a:xfrm>
        </p:spPr>
        <p:txBody>
          <a:bodyPr/>
          <a:lstStyle/>
          <a:p>
            <a:r>
              <a:rPr lang="en-US"/>
              <a:t>Optional subtitle</a:t>
            </a:r>
          </a:p>
        </p:txBody>
      </p:sp>
      <p:sp>
        <p:nvSpPr>
          <p:cNvPr id="7" name="Text Placeholder 6">
            <a:extLst>
              <a:ext uri="{FF2B5EF4-FFF2-40B4-BE49-F238E27FC236}">
                <a16:creationId xmlns:a16="http://schemas.microsoft.com/office/drawing/2014/main" id="{42B8C57C-337C-A266-26B9-E450DD0E474A}"/>
              </a:ext>
            </a:extLst>
          </p:cNvPr>
          <p:cNvSpPr>
            <a:spLocks noGrp="1"/>
          </p:cNvSpPr>
          <p:nvPr>
            <p:ph type="body" sz="quarter" idx="11"/>
          </p:nvPr>
        </p:nvSpPr>
        <p:spPr>
          <a:xfrm>
            <a:off x="1828798" y="6468451"/>
            <a:ext cx="9253538" cy="109728"/>
          </a:xfrm>
        </p:spPr>
        <p:txBody>
          <a:bodyPr/>
          <a:lstStyle/>
          <a:p>
            <a:r>
              <a:rPr lang="en-US"/>
              <a:t>Source</a:t>
            </a:r>
          </a:p>
        </p:txBody>
      </p:sp>
    </p:spTree>
    <p:extLst>
      <p:ext uri="{BB962C8B-B14F-4D97-AF65-F5344CB8AC3E}">
        <p14:creationId xmlns:p14="http://schemas.microsoft.com/office/powerpoint/2010/main" val="230055366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03A1C4-26BC-1006-74CD-BD60A5A3FBA8}"/>
              </a:ext>
            </a:extLst>
          </p:cNvPr>
          <p:cNvSpPr>
            <a:spLocks noGrp="1"/>
          </p:cNvSpPr>
          <p:nvPr>
            <p:ph type="title"/>
          </p:nvPr>
        </p:nvSpPr>
        <p:spPr>
          <a:xfrm>
            <a:off x="548640" y="530352"/>
            <a:ext cx="11082973" cy="594360"/>
          </a:xfrm>
        </p:spPr>
        <p:txBody>
          <a:bodyPr/>
          <a:lstStyle/>
          <a:p>
            <a:r>
              <a:rPr lang="en-US"/>
              <a:t>Title and content</a:t>
            </a:r>
          </a:p>
        </p:txBody>
      </p:sp>
      <p:sp>
        <p:nvSpPr>
          <p:cNvPr id="9" name="Text Placeholder 8">
            <a:extLst>
              <a:ext uri="{FF2B5EF4-FFF2-40B4-BE49-F238E27FC236}">
                <a16:creationId xmlns:a16="http://schemas.microsoft.com/office/drawing/2014/main" id="{9084C6A6-2F20-A395-13D4-FA6EFB52E701}"/>
              </a:ext>
            </a:extLst>
          </p:cNvPr>
          <p:cNvSpPr>
            <a:spLocks noGrp="1"/>
          </p:cNvSpPr>
          <p:nvPr>
            <p:ph type="subTitle" idx="13"/>
          </p:nvPr>
        </p:nvSpPr>
        <p:spPr>
          <a:xfrm>
            <a:off x="548640" y="1097280"/>
            <a:ext cx="11088688" cy="696849"/>
          </a:xfrm>
        </p:spPr>
        <p:txBody>
          <a:bodyPr/>
          <a:lstStyle/>
          <a:p>
            <a:r>
              <a:rPr lang="en-US"/>
              <a:t>Optional subtitle</a:t>
            </a:r>
          </a:p>
        </p:txBody>
      </p:sp>
      <p:sp>
        <p:nvSpPr>
          <p:cNvPr id="12" name="Content Placeholder 11">
            <a:extLst>
              <a:ext uri="{FF2B5EF4-FFF2-40B4-BE49-F238E27FC236}">
                <a16:creationId xmlns:a16="http://schemas.microsoft.com/office/drawing/2014/main" id="{5233F0CA-4701-32A5-E52A-82913786B22D}"/>
              </a:ext>
            </a:extLst>
          </p:cNvPr>
          <p:cNvSpPr>
            <a:spLocks noGrp="1"/>
          </p:cNvSpPr>
          <p:nvPr>
            <p:ph type="body" sz="quarter" idx="16"/>
          </p:nvPr>
        </p:nvSpPr>
        <p:spPr>
          <a:xfrm>
            <a:off x="544830" y="1955800"/>
            <a:ext cx="11088688" cy="4270248"/>
          </a:xfrm>
        </p:spPr>
        <p:txBody>
          <a:bodyPr/>
          <a:lstStyle/>
          <a:p>
            <a:r>
              <a:rPr lang="en-US"/>
              <a:t>First level ServiceNow Sans Light 18pt</a:t>
            </a:r>
          </a:p>
          <a:p>
            <a:pPr lvl="1"/>
            <a:r>
              <a:rPr lang="en-US"/>
              <a:t>Second level ServiceNow Sans Light 16pt</a:t>
            </a:r>
          </a:p>
          <a:p>
            <a:pPr lvl="1"/>
            <a:r>
              <a:rPr lang="en-US"/>
              <a:t>The ServiceNow AI Platform for business transformation</a:t>
            </a:r>
          </a:p>
          <a:p>
            <a:pPr lvl="1"/>
            <a:r>
              <a:rPr lang="en-US"/>
              <a:t>ServiceNow AI Platform unifies AI + Data + Workflows</a:t>
            </a:r>
          </a:p>
          <a:p>
            <a:pPr lvl="2"/>
            <a:r>
              <a:rPr lang="en-US"/>
              <a:t>Third level ServiceNow Sans Light 14pt</a:t>
            </a:r>
          </a:p>
          <a:p>
            <a:pPr lvl="3"/>
            <a:r>
              <a:rPr lang="en-US"/>
              <a:t>Fourth level ServiceNow Sans Light 14pt</a:t>
            </a:r>
          </a:p>
          <a:p>
            <a:pPr lvl="4"/>
            <a:r>
              <a:rPr lang="en-US"/>
              <a:t>Fifth to ninth level ServiceNow Sans Light 14pt</a:t>
            </a:r>
          </a:p>
          <a:p>
            <a:r>
              <a:rPr lang="en-US"/>
              <a:t>Let AI and automation transform experiences with ServiceNow CRM. </a:t>
            </a:r>
            <a:br>
              <a:rPr lang="en-US"/>
            </a:br>
            <a:r>
              <a:rPr lang="en-US"/>
              <a:t>Inspire loyalty, boost productivity, and grow revenue. </a:t>
            </a:r>
          </a:p>
          <a:p>
            <a:r>
              <a:rPr lang="en-US">
                <a:hlinkClick r:id="rId2"/>
              </a:rPr>
              <a:t>Link ServiceNow Sans Light</a:t>
            </a:r>
            <a:endParaRPr lang="en-US"/>
          </a:p>
          <a:p>
            <a:endParaRPr lang="en-US"/>
          </a:p>
        </p:txBody>
      </p:sp>
      <p:sp>
        <p:nvSpPr>
          <p:cNvPr id="19" name="Text Placeholder 18">
            <a:extLst>
              <a:ext uri="{FF2B5EF4-FFF2-40B4-BE49-F238E27FC236}">
                <a16:creationId xmlns:a16="http://schemas.microsoft.com/office/drawing/2014/main" id="{E02DEFA2-A807-9346-61CD-473337743212}"/>
              </a:ext>
            </a:extLst>
          </p:cNvPr>
          <p:cNvSpPr>
            <a:spLocks noGrp="1"/>
          </p:cNvSpPr>
          <p:nvPr>
            <p:ph type="body" sz="quarter" idx="11"/>
          </p:nvPr>
        </p:nvSpPr>
        <p:spPr>
          <a:xfrm>
            <a:off x="1828798" y="6468451"/>
            <a:ext cx="9253538" cy="109728"/>
          </a:xfrm>
        </p:spPr>
        <p:txBody>
          <a:bodyPr/>
          <a:lstStyle/>
          <a:p>
            <a:r>
              <a:rPr lang="en-US"/>
              <a:t>Source</a:t>
            </a:r>
          </a:p>
        </p:txBody>
      </p:sp>
    </p:spTree>
    <p:extLst>
      <p:ext uri="{BB962C8B-B14F-4D97-AF65-F5344CB8AC3E}">
        <p14:creationId xmlns:p14="http://schemas.microsoft.com/office/powerpoint/2010/main" val="66554413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AE67AAF-D9E4-C2DE-6628-2DFB342642B3}"/>
              </a:ext>
            </a:extLst>
          </p:cNvPr>
          <p:cNvSpPr>
            <a:spLocks noGrp="1"/>
          </p:cNvSpPr>
          <p:nvPr>
            <p:ph type="title"/>
          </p:nvPr>
        </p:nvSpPr>
        <p:spPr/>
        <p:txBody>
          <a:bodyPr/>
          <a:lstStyle/>
          <a:p>
            <a:r>
              <a:rPr lang="en-US" dirty="0">
                <a:solidFill>
                  <a:schemeClr val="accent1"/>
                </a:solidFill>
                <a:latin typeface="ServiceNow Sans" panose="020B0504040101010104" pitchFamily="34" charset="77"/>
              </a:rPr>
              <a:t>Quick-start </a:t>
            </a:r>
            <a:r>
              <a:rPr lang="en-US" dirty="0">
                <a:latin typeface="ServiceNow Sans" panose="020B0504040101010104" pitchFamily="34" charset="77"/>
              </a:rPr>
              <a:t>for Windows</a:t>
            </a:r>
            <a:endParaRPr lang="en-US" dirty="0"/>
          </a:p>
        </p:txBody>
      </p:sp>
      <p:sp>
        <p:nvSpPr>
          <p:cNvPr id="9" name="Subtitle 8">
            <a:extLst>
              <a:ext uri="{FF2B5EF4-FFF2-40B4-BE49-F238E27FC236}">
                <a16:creationId xmlns:a16="http://schemas.microsoft.com/office/drawing/2014/main" id="{C13CC881-8FBB-00E4-4EE1-3C06E75973B8}"/>
              </a:ext>
            </a:extLst>
          </p:cNvPr>
          <p:cNvSpPr>
            <a:spLocks noGrp="1"/>
          </p:cNvSpPr>
          <p:nvPr>
            <p:ph type="subTitle" idx="1"/>
          </p:nvPr>
        </p:nvSpPr>
        <p:spPr/>
        <p:txBody>
          <a:bodyPr/>
          <a:lstStyle/>
          <a:p>
            <a:r>
              <a:rPr lang="en-US"/>
              <a:t>How do I install the new template?</a:t>
            </a:r>
          </a:p>
        </p:txBody>
      </p:sp>
      <p:sp>
        <p:nvSpPr>
          <p:cNvPr id="14" name="Text Placeholder 13">
            <a:extLst>
              <a:ext uri="{FF2B5EF4-FFF2-40B4-BE49-F238E27FC236}">
                <a16:creationId xmlns:a16="http://schemas.microsoft.com/office/drawing/2014/main" id="{3DBB82AB-DB09-7ECA-90B4-601A50B4290F}"/>
              </a:ext>
            </a:extLst>
          </p:cNvPr>
          <p:cNvSpPr>
            <a:spLocks noGrp="1"/>
          </p:cNvSpPr>
          <p:nvPr>
            <p:ph type="body" sz="quarter" idx="22"/>
          </p:nvPr>
        </p:nvSpPr>
        <p:spPr/>
        <p:txBody>
          <a:bodyPr/>
          <a:lstStyle/>
          <a:p>
            <a:pPr lvl="1"/>
            <a:r>
              <a:rPr lang="en-US"/>
              <a:t>Save the template </a:t>
            </a:r>
            <a:br>
              <a:rPr lang="en-US"/>
            </a:br>
            <a:r>
              <a:rPr lang="en-US"/>
              <a:t>to your machine.</a:t>
            </a:r>
          </a:p>
          <a:p>
            <a:pPr lvl="1"/>
            <a:r>
              <a:rPr lang="en-US"/>
              <a:t>Click “File” then “Save As.” </a:t>
            </a:r>
          </a:p>
          <a:p>
            <a:pPr lvl="1"/>
            <a:r>
              <a:rPr lang="en-US"/>
              <a:t>Make sure the file type is PowerPoint Template (.potx).</a:t>
            </a:r>
          </a:p>
          <a:p>
            <a:pPr lvl="1"/>
            <a:r>
              <a:rPr lang="en-US"/>
              <a:t>By default, PowerPoint will save to the Custom Office Templates folder; save the file there.</a:t>
            </a:r>
          </a:p>
          <a:p>
            <a:endParaRPr lang="en-US"/>
          </a:p>
        </p:txBody>
      </p:sp>
      <p:sp>
        <p:nvSpPr>
          <p:cNvPr id="15" name="Text Placeholder 14">
            <a:extLst>
              <a:ext uri="{FF2B5EF4-FFF2-40B4-BE49-F238E27FC236}">
                <a16:creationId xmlns:a16="http://schemas.microsoft.com/office/drawing/2014/main" id="{B592A57B-8328-64AC-22EC-DC2FA2465576}"/>
              </a:ext>
            </a:extLst>
          </p:cNvPr>
          <p:cNvSpPr>
            <a:spLocks noGrp="1"/>
          </p:cNvSpPr>
          <p:nvPr>
            <p:ph type="body" sz="quarter" idx="23"/>
          </p:nvPr>
        </p:nvSpPr>
        <p:spPr/>
        <p:txBody>
          <a:bodyPr/>
          <a:lstStyle/>
          <a:p>
            <a:pPr lvl="1"/>
            <a:r>
              <a:rPr lang="en-US"/>
              <a:t>Delete old templates from </a:t>
            </a:r>
            <a:br>
              <a:rPr lang="en-US"/>
            </a:br>
            <a:r>
              <a:rPr lang="en-US"/>
              <a:t>your machine.</a:t>
            </a:r>
          </a:p>
          <a:p>
            <a:pPr lvl="1"/>
            <a:r>
              <a:rPr lang="en-US"/>
              <a:t>If you have any old templates saved to your machine, delete them in the “File” &gt; “New from Template” dialog.</a:t>
            </a:r>
          </a:p>
          <a:p>
            <a:pPr lvl="1"/>
            <a:r>
              <a:rPr lang="en-US"/>
              <a:t>Right-click the old template thumbnail and select “Delete.” </a:t>
            </a:r>
          </a:p>
          <a:p>
            <a:pPr lvl="1"/>
            <a:r>
              <a:rPr lang="en-US"/>
              <a:t>Note: templates you want</a:t>
            </a:r>
            <a:br>
              <a:rPr lang="en-US"/>
            </a:br>
            <a:r>
              <a:rPr lang="en-US"/>
              <a:t>to delete must not be in use / open.</a:t>
            </a:r>
          </a:p>
          <a:p>
            <a:endParaRPr lang="en-US"/>
          </a:p>
        </p:txBody>
      </p:sp>
      <p:sp>
        <p:nvSpPr>
          <p:cNvPr id="16" name="Text Placeholder 15">
            <a:extLst>
              <a:ext uri="{FF2B5EF4-FFF2-40B4-BE49-F238E27FC236}">
                <a16:creationId xmlns:a16="http://schemas.microsoft.com/office/drawing/2014/main" id="{B2497208-BADB-622D-793E-7C83C2663BE6}"/>
              </a:ext>
            </a:extLst>
          </p:cNvPr>
          <p:cNvSpPr>
            <a:spLocks noGrp="1"/>
          </p:cNvSpPr>
          <p:nvPr>
            <p:ph type="body" sz="quarter" idx="24"/>
          </p:nvPr>
        </p:nvSpPr>
        <p:spPr/>
        <p:txBody>
          <a:bodyPr/>
          <a:lstStyle/>
          <a:p>
            <a:pPr lvl="1"/>
            <a:r>
              <a:rPr lang="en-US"/>
              <a:t>Create a new file </a:t>
            </a:r>
            <a:br>
              <a:rPr lang="en-US"/>
            </a:br>
            <a:r>
              <a:rPr lang="en-US"/>
              <a:t>using the template.</a:t>
            </a:r>
          </a:p>
          <a:p>
            <a:pPr lvl="1"/>
            <a:r>
              <a:rPr lang="en-US"/>
              <a:t>Click “File” then “New” then </a:t>
            </a:r>
            <a:br>
              <a:rPr lang="en-US"/>
            </a:br>
            <a:r>
              <a:rPr lang="en-US"/>
              <a:t>select “Custom / Personal.”</a:t>
            </a:r>
          </a:p>
          <a:p>
            <a:pPr lvl="1"/>
            <a:r>
              <a:rPr lang="en-US"/>
              <a:t>Under “Custom / Personal” </a:t>
            </a:r>
            <a:br>
              <a:rPr lang="en-US"/>
            </a:br>
            <a:r>
              <a:rPr lang="en-US"/>
              <a:t>select the “ServiceNow Corporate Template” option.</a:t>
            </a:r>
          </a:p>
        </p:txBody>
      </p:sp>
      <p:sp>
        <p:nvSpPr>
          <p:cNvPr id="11" name="Text Placeholder 10">
            <a:extLst>
              <a:ext uri="{FF2B5EF4-FFF2-40B4-BE49-F238E27FC236}">
                <a16:creationId xmlns:a16="http://schemas.microsoft.com/office/drawing/2014/main" id="{4E4338AC-EE2A-4E15-50E5-BF594BDD1873}"/>
              </a:ext>
            </a:extLst>
          </p:cNvPr>
          <p:cNvSpPr>
            <a:spLocks noGrp="1"/>
          </p:cNvSpPr>
          <p:nvPr>
            <p:ph type="body" sz="quarter" idx="16"/>
          </p:nvPr>
        </p:nvSpPr>
        <p:spPr/>
        <p:txBody>
          <a:bodyPr/>
          <a:lstStyle/>
          <a:p>
            <a:r>
              <a:rPr lang="en-US"/>
              <a:t>One</a:t>
            </a:r>
          </a:p>
        </p:txBody>
      </p:sp>
      <p:sp>
        <p:nvSpPr>
          <p:cNvPr id="12" name="Text Placeholder 11">
            <a:extLst>
              <a:ext uri="{FF2B5EF4-FFF2-40B4-BE49-F238E27FC236}">
                <a16:creationId xmlns:a16="http://schemas.microsoft.com/office/drawing/2014/main" id="{E8BE28AA-D5DE-A8B2-DD8C-AA4F4066B0B7}"/>
              </a:ext>
            </a:extLst>
          </p:cNvPr>
          <p:cNvSpPr>
            <a:spLocks noGrp="1"/>
          </p:cNvSpPr>
          <p:nvPr>
            <p:ph type="body" sz="quarter" idx="20"/>
          </p:nvPr>
        </p:nvSpPr>
        <p:spPr/>
        <p:txBody>
          <a:bodyPr/>
          <a:lstStyle/>
          <a:p>
            <a:r>
              <a:rPr lang="en-US"/>
              <a:t>Two</a:t>
            </a:r>
          </a:p>
        </p:txBody>
      </p:sp>
      <p:sp>
        <p:nvSpPr>
          <p:cNvPr id="13" name="Text Placeholder 12">
            <a:extLst>
              <a:ext uri="{FF2B5EF4-FFF2-40B4-BE49-F238E27FC236}">
                <a16:creationId xmlns:a16="http://schemas.microsoft.com/office/drawing/2014/main" id="{577CA84E-B25E-52C7-D767-30E46161568F}"/>
              </a:ext>
            </a:extLst>
          </p:cNvPr>
          <p:cNvSpPr>
            <a:spLocks noGrp="1"/>
          </p:cNvSpPr>
          <p:nvPr>
            <p:ph type="body" sz="quarter" idx="21"/>
          </p:nvPr>
        </p:nvSpPr>
        <p:spPr/>
        <p:txBody>
          <a:bodyPr/>
          <a:lstStyle/>
          <a:p>
            <a:r>
              <a:rPr lang="en-US"/>
              <a:t>Three</a:t>
            </a:r>
          </a:p>
        </p:txBody>
      </p:sp>
    </p:spTree>
    <p:extLst>
      <p:ext uri="{BB962C8B-B14F-4D97-AF65-F5344CB8AC3E}">
        <p14:creationId xmlns:p14="http://schemas.microsoft.com/office/powerpoint/2010/main" val="56852269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BFFDC-A02C-C133-734D-C1A1A1DC1BC8}"/>
              </a:ext>
            </a:extLst>
          </p:cNvPr>
          <p:cNvSpPr>
            <a:spLocks noGrp="1"/>
          </p:cNvSpPr>
          <p:nvPr>
            <p:ph type="title"/>
          </p:nvPr>
        </p:nvSpPr>
        <p:spPr>
          <a:xfrm>
            <a:off x="548640" y="467433"/>
            <a:ext cx="11082973" cy="1097280"/>
          </a:xfrm>
        </p:spPr>
        <p:txBody>
          <a:bodyPr/>
          <a:lstStyle/>
          <a:p>
            <a:r>
              <a:rPr lang="en-US"/>
              <a:t>Two-line title</a:t>
            </a:r>
            <a:br>
              <a:rPr lang="en-US"/>
            </a:br>
            <a:r>
              <a:rPr lang="en-US"/>
              <a:t>and content</a:t>
            </a:r>
          </a:p>
        </p:txBody>
      </p:sp>
      <p:sp>
        <p:nvSpPr>
          <p:cNvPr id="3" name="Subtitle 2">
            <a:extLst>
              <a:ext uri="{FF2B5EF4-FFF2-40B4-BE49-F238E27FC236}">
                <a16:creationId xmlns:a16="http://schemas.microsoft.com/office/drawing/2014/main" id="{64B887A6-0AEE-77AC-235E-063FBE7B09D1}"/>
              </a:ext>
            </a:extLst>
          </p:cNvPr>
          <p:cNvSpPr>
            <a:spLocks noGrp="1"/>
          </p:cNvSpPr>
          <p:nvPr>
            <p:ph type="subTitle" idx="1"/>
          </p:nvPr>
        </p:nvSpPr>
        <p:spPr>
          <a:xfrm>
            <a:off x="548640" y="1613270"/>
            <a:ext cx="11091545" cy="884133"/>
          </a:xfrm>
        </p:spPr>
        <p:txBody>
          <a:bodyPr/>
          <a:lstStyle/>
          <a:p>
            <a:r>
              <a:rPr lang="en-US"/>
              <a:t>Optional subtitle</a:t>
            </a:r>
          </a:p>
        </p:txBody>
      </p:sp>
      <p:sp>
        <p:nvSpPr>
          <p:cNvPr id="4" name="Text Placeholder 3">
            <a:extLst>
              <a:ext uri="{FF2B5EF4-FFF2-40B4-BE49-F238E27FC236}">
                <a16:creationId xmlns:a16="http://schemas.microsoft.com/office/drawing/2014/main" id="{745D4BAB-8D1D-4F63-60CA-DC70CCEF2676}"/>
              </a:ext>
            </a:extLst>
          </p:cNvPr>
          <p:cNvSpPr>
            <a:spLocks noGrp="1"/>
          </p:cNvSpPr>
          <p:nvPr>
            <p:ph type="body" sz="quarter" idx="14"/>
          </p:nvPr>
        </p:nvSpPr>
        <p:spPr>
          <a:xfrm>
            <a:off x="546100" y="2665413"/>
            <a:ext cx="11082528" cy="3520440"/>
          </a:xfrm>
        </p:spPr>
        <p:txBody>
          <a:bodyPr/>
          <a:lstStyle/>
          <a:p>
            <a:r>
              <a:rPr lang="en-US"/>
              <a:t>First level ServiceNow Sans Light 18pt</a:t>
            </a:r>
          </a:p>
          <a:p>
            <a:pPr lvl="1"/>
            <a:r>
              <a:rPr lang="en-US"/>
              <a:t>Second level ServiceNow Sans Light 16pt</a:t>
            </a:r>
          </a:p>
          <a:p>
            <a:pPr lvl="1"/>
            <a:r>
              <a:rPr lang="en-US"/>
              <a:t>The ServiceNow AI Platform for business transformation</a:t>
            </a:r>
          </a:p>
          <a:p>
            <a:pPr lvl="1"/>
            <a:r>
              <a:rPr lang="en-US"/>
              <a:t>ServiceNow AI Platform unifies AI + Data + Workflows</a:t>
            </a:r>
          </a:p>
          <a:p>
            <a:pPr lvl="2"/>
            <a:r>
              <a:rPr lang="en-US"/>
              <a:t>Third level ServiceNow Sans Light 14pt</a:t>
            </a:r>
          </a:p>
          <a:p>
            <a:pPr lvl="3"/>
            <a:r>
              <a:rPr lang="en-US"/>
              <a:t>Fourth level ServiceNow Sans Light 14pt</a:t>
            </a:r>
          </a:p>
          <a:p>
            <a:pPr lvl="4"/>
            <a:r>
              <a:rPr lang="en-US"/>
              <a:t>Fifth to ninth level ServiceNow Sans Light 14pt</a:t>
            </a:r>
          </a:p>
          <a:p>
            <a:r>
              <a:rPr lang="en-US"/>
              <a:t>Let AI and automation transform experiences with ServiceNow CRM. </a:t>
            </a:r>
            <a:br>
              <a:rPr lang="en-US"/>
            </a:br>
            <a:r>
              <a:rPr lang="en-US"/>
              <a:t>Inspire loyalty, boost productivity, and grow revenue. </a:t>
            </a:r>
          </a:p>
          <a:p>
            <a:r>
              <a:rPr lang="en-US">
                <a:hlinkClick r:id="rId2"/>
              </a:rPr>
              <a:t>Link ServiceNow Sans Light</a:t>
            </a:r>
            <a:endParaRPr lang="en-US"/>
          </a:p>
        </p:txBody>
      </p:sp>
      <p:sp>
        <p:nvSpPr>
          <p:cNvPr id="13" name="Text Placeholder 12">
            <a:extLst>
              <a:ext uri="{FF2B5EF4-FFF2-40B4-BE49-F238E27FC236}">
                <a16:creationId xmlns:a16="http://schemas.microsoft.com/office/drawing/2014/main" id="{F6B38FAF-3339-3C10-230C-4C83D583B4ED}"/>
              </a:ext>
            </a:extLst>
          </p:cNvPr>
          <p:cNvSpPr>
            <a:spLocks noGrp="1"/>
          </p:cNvSpPr>
          <p:nvPr>
            <p:ph type="body" sz="quarter" idx="11"/>
          </p:nvPr>
        </p:nvSpPr>
        <p:spPr>
          <a:xfrm>
            <a:off x="1828798" y="6468451"/>
            <a:ext cx="9253538" cy="109728"/>
          </a:xfrm>
        </p:spPr>
        <p:txBody>
          <a:bodyPr/>
          <a:lstStyle/>
          <a:p>
            <a:r>
              <a:rPr lang="en-US"/>
              <a:t>Source</a:t>
            </a:r>
          </a:p>
        </p:txBody>
      </p:sp>
    </p:spTree>
    <p:extLst>
      <p:ext uri="{BB962C8B-B14F-4D97-AF65-F5344CB8AC3E}">
        <p14:creationId xmlns:p14="http://schemas.microsoft.com/office/powerpoint/2010/main" val="3953443305"/>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ED3F62-E434-BCCB-CF86-7203D301851E}"/>
              </a:ext>
            </a:extLst>
          </p:cNvPr>
          <p:cNvSpPr>
            <a:spLocks noGrp="1"/>
          </p:cNvSpPr>
          <p:nvPr>
            <p:ph type="title"/>
          </p:nvPr>
        </p:nvSpPr>
        <p:spPr>
          <a:xfrm>
            <a:off x="548640" y="530352"/>
            <a:ext cx="11089323" cy="594360"/>
          </a:xfrm>
        </p:spPr>
        <p:txBody>
          <a:bodyPr/>
          <a:lstStyle/>
          <a:p>
            <a:r>
              <a:rPr lang="en-US"/>
              <a:t>Title with two columns and headers</a:t>
            </a:r>
          </a:p>
        </p:txBody>
      </p:sp>
      <p:sp>
        <p:nvSpPr>
          <p:cNvPr id="3" name="Subtitle 2">
            <a:extLst>
              <a:ext uri="{FF2B5EF4-FFF2-40B4-BE49-F238E27FC236}">
                <a16:creationId xmlns:a16="http://schemas.microsoft.com/office/drawing/2014/main" id="{C529B40B-613C-0A49-E2E8-012607ABD648}"/>
              </a:ext>
            </a:extLst>
          </p:cNvPr>
          <p:cNvSpPr>
            <a:spLocks noGrp="1"/>
          </p:cNvSpPr>
          <p:nvPr>
            <p:ph type="subTitle" idx="1"/>
          </p:nvPr>
        </p:nvSpPr>
        <p:spPr>
          <a:xfrm>
            <a:off x="548640" y="1097279"/>
            <a:ext cx="11091545" cy="697459"/>
          </a:xfrm>
        </p:spPr>
        <p:txBody>
          <a:bodyPr/>
          <a:lstStyle/>
          <a:p>
            <a:r>
              <a:rPr lang="en-US"/>
              <a:t>Optional subtitle</a:t>
            </a:r>
          </a:p>
          <a:p>
            <a:endParaRPr lang="en-US"/>
          </a:p>
        </p:txBody>
      </p:sp>
      <p:sp>
        <p:nvSpPr>
          <p:cNvPr id="4" name="Text Placeholder 3">
            <a:extLst>
              <a:ext uri="{FF2B5EF4-FFF2-40B4-BE49-F238E27FC236}">
                <a16:creationId xmlns:a16="http://schemas.microsoft.com/office/drawing/2014/main" id="{1E6303B2-D3A4-D385-0581-6F5E677C0F7A}"/>
              </a:ext>
            </a:extLst>
          </p:cNvPr>
          <p:cNvSpPr>
            <a:spLocks noGrp="1"/>
          </p:cNvSpPr>
          <p:nvPr>
            <p:ph type="body" sz="quarter" idx="16"/>
          </p:nvPr>
        </p:nvSpPr>
        <p:spPr>
          <a:xfrm>
            <a:off x="549275" y="1798638"/>
            <a:ext cx="5461000" cy="868362"/>
          </a:xfrm>
        </p:spPr>
        <p:txBody>
          <a:bodyPr/>
          <a:lstStyle/>
          <a:p>
            <a:r>
              <a:rPr lang="en-US"/>
              <a:t>Subhead</a:t>
            </a:r>
          </a:p>
        </p:txBody>
      </p:sp>
      <p:sp>
        <p:nvSpPr>
          <p:cNvPr id="5" name="Text Placeholder 4">
            <a:extLst>
              <a:ext uri="{FF2B5EF4-FFF2-40B4-BE49-F238E27FC236}">
                <a16:creationId xmlns:a16="http://schemas.microsoft.com/office/drawing/2014/main" id="{4E1CCCD7-DC53-3175-3351-9E0342CECFF0}"/>
              </a:ext>
            </a:extLst>
          </p:cNvPr>
          <p:cNvSpPr>
            <a:spLocks noGrp="1"/>
          </p:cNvSpPr>
          <p:nvPr>
            <p:ph type="body" sz="quarter" idx="17"/>
          </p:nvPr>
        </p:nvSpPr>
        <p:spPr>
          <a:xfrm>
            <a:off x="6188075" y="1798638"/>
            <a:ext cx="5461000" cy="868362"/>
          </a:xfrm>
        </p:spPr>
        <p:txBody>
          <a:bodyPr/>
          <a:lstStyle/>
          <a:p>
            <a:r>
              <a:rPr lang="en-US"/>
              <a:t>Subhead</a:t>
            </a:r>
          </a:p>
        </p:txBody>
      </p:sp>
      <p:sp>
        <p:nvSpPr>
          <p:cNvPr id="6" name="Text Placeholder 5">
            <a:extLst>
              <a:ext uri="{FF2B5EF4-FFF2-40B4-BE49-F238E27FC236}">
                <a16:creationId xmlns:a16="http://schemas.microsoft.com/office/drawing/2014/main" id="{227800B4-A46D-4817-CEB6-8E642A24781B}"/>
              </a:ext>
            </a:extLst>
          </p:cNvPr>
          <p:cNvSpPr>
            <a:spLocks noGrp="1"/>
          </p:cNvSpPr>
          <p:nvPr>
            <p:ph type="body" sz="quarter" idx="18"/>
          </p:nvPr>
        </p:nvSpPr>
        <p:spPr>
          <a:xfrm>
            <a:off x="549275" y="2667000"/>
            <a:ext cx="5456239" cy="3520440"/>
          </a:xfrm>
        </p:spPr>
        <p:txBody>
          <a:bodyPr/>
          <a:lstStyle/>
          <a:p>
            <a:r>
              <a:rPr lang="en-US"/>
              <a:t>First level ServiceNow Sans Light 18pt</a:t>
            </a:r>
          </a:p>
          <a:p>
            <a:pPr lvl="1"/>
            <a:r>
              <a:rPr lang="en-US"/>
              <a:t>Second level ServiceNow Sans Light 16pt</a:t>
            </a:r>
          </a:p>
          <a:p>
            <a:pPr lvl="2"/>
            <a:r>
              <a:rPr lang="en-US"/>
              <a:t>Third level ServiceNow Sans Light 14pt</a:t>
            </a:r>
          </a:p>
          <a:p>
            <a:pPr lvl="3"/>
            <a:r>
              <a:rPr lang="en-US"/>
              <a:t>Fourth level ServiceNow Sans Light 14pt</a:t>
            </a:r>
          </a:p>
          <a:p>
            <a:pPr lvl="8"/>
            <a:r>
              <a:rPr lang="en-US"/>
              <a:t>Fifth to ninth level ServiceNow Sans Light 14pt</a:t>
            </a:r>
          </a:p>
          <a:p>
            <a:r>
              <a:rPr lang="en-US"/>
              <a:t>Let AI and automation transform experiences with ServiceNow CRM. </a:t>
            </a:r>
          </a:p>
          <a:p>
            <a:r>
              <a:rPr lang="en-US">
                <a:hlinkClick r:id="rId2"/>
              </a:rPr>
              <a:t>Link ServiceNow Sans Light</a:t>
            </a:r>
            <a:endParaRPr lang="en-US"/>
          </a:p>
        </p:txBody>
      </p:sp>
      <p:sp>
        <p:nvSpPr>
          <p:cNvPr id="7" name="Text Placeholder 6">
            <a:extLst>
              <a:ext uri="{FF2B5EF4-FFF2-40B4-BE49-F238E27FC236}">
                <a16:creationId xmlns:a16="http://schemas.microsoft.com/office/drawing/2014/main" id="{A34775FB-821D-0CC8-027D-D93715CB21D6}"/>
              </a:ext>
            </a:extLst>
          </p:cNvPr>
          <p:cNvSpPr>
            <a:spLocks noGrp="1"/>
          </p:cNvSpPr>
          <p:nvPr>
            <p:ph type="body" sz="quarter" idx="19"/>
          </p:nvPr>
        </p:nvSpPr>
        <p:spPr>
          <a:xfrm>
            <a:off x="6188075" y="2667000"/>
            <a:ext cx="5458968" cy="3520440"/>
          </a:xfrm>
        </p:spPr>
        <p:txBody>
          <a:bodyPr/>
          <a:lstStyle/>
          <a:p>
            <a:r>
              <a:rPr lang="en-US"/>
              <a:t>First level ServiceNow Sans Light 18pt</a:t>
            </a:r>
          </a:p>
          <a:p>
            <a:pPr lvl="1"/>
            <a:r>
              <a:rPr lang="en-US"/>
              <a:t>Second level ServiceNow Sans Light 16pt</a:t>
            </a:r>
          </a:p>
          <a:p>
            <a:pPr lvl="2"/>
            <a:r>
              <a:rPr lang="en-US"/>
              <a:t>Third level ServiceNow Sans Light 14pt</a:t>
            </a:r>
          </a:p>
          <a:p>
            <a:pPr lvl="3"/>
            <a:r>
              <a:rPr lang="en-US"/>
              <a:t>Fourth level ServiceNow Sans Light 14pt</a:t>
            </a:r>
          </a:p>
          <a:p>
            <a:pPr lvl="4"/>
            <a:r>
              <a:rPr lang="en-US"/>
              <a:t>Fifth to ninth level ServiceNow Sans Light 14pt</a:t>
            </a:r>
          </a:p>
          <a:p>
            <a:r>
              <a:rPr lang="en-US"/>
              <a:t>Let AI and automation transform experiences with ServiceNow CRM. </a:t>
            </a:r>
          </a:p>
          <a:p>
            <a:r>
              <a:rPr lang="en-US">
                <a:hlinkClick r:id="rId2"/>
              </a:rPr>
              <a:t>Link ServiceNow Sans Light</a:t>
            </a:r>
            <a:endParaRPr lang="en-US"/>
          </a:p>
          <a:p>
            <a:endParaRPr lang="en-US"/>
          </a:p>
        </p:txBody>
      </p:sp>
      <p:sp>
        <p:nvSpPr>
          <p:cNvPr id="21" name="Text Placeholder 20">
            <a:extLst>
              <a:ext uri="{FF2B5EF4-FFF2-40B4-BE49-F238E27FC236}">
                <a16:creationId xmlns:a16="http://schemas.microsoft.com/office/drawing/2014/main" id="{CC6F4633-EC2E-80A0-0116-711AFDE87075}"/>
              </a:ext>
            </a:extLst>
          </p:cNvPr>
          <p:cNvSpPr>
            <a:spLocks noGrp="1"/>
          </p:cNvSpPr>
          <p:nvPr>
            <p:ph type="body" sz="quarter" idx="11"/>
          </p:nvPr>
        </p:nvSpPr>
        <p:spPr>
          <a:xfrm>
            <a:off x="1828798" y="6468451"/>
            <a:ext cx="9253538" cy="109728"/>
          </a:xfrm>
        </p:spPr>
        <p:txBody>
          <a:bodyPr/>
          <a:lstStyle/>
          <a:p>
            <a:r>
              <a:rPr lang="en-US"/>
              <a:t>Source</a:t>
            </a:r>
          </a:p>
        </p:txBody>
      </p:sp>
    </p:spTree>
    <p:extLst>
      <p:ext uri="{BB962C8B-B14F-4D97-AF65-F5344CB8AC3E}">
        <p14:creationId xmlns:p14="http://schemas.microsoft.com/office/powerpoint/2010/main" val="2339238747"/>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B24D353-FB09-4969-1496-AAA974A92623}"/>
              </a:ext>
            </a:extLst>
          </p:cNvPr>
          <p:cNvSpPr>
            <a:spLocks noGrp="1"/>
          </p:cNvSpPr>
          <p:nvPr>
            <p:ph type="title"/>
          </p:nvPr>
        </p:nvSpPr>
        <p:spPr>
          <a:xfrm>
            <a:off x="548640" y="530352"/>
            <a:ext cx="11091672" cy="594360"/>
          </a:xfrm>
        </p:spPr>
        <p:txBody>
          <a:bodyPr/>
          <a:lstStyle/>
          <a:p>
            <a:r>
              <a:rPr lang="en-US"/>
              <a:t>Title with three columns and headers</a:t>
            </a:r>
          </a:p>
        </p:txBody>
      </p:sp>
      <p:sp>
        <p:nvSpPr>
          <p:cNvPr id="75" name="Text Placeholder 74">
            <a:extLst>
              <a:ext uri="{FF2B5EF4-FFF2-40B4-BE49-F238E27FC236}">
                <a16:creationId xmlns:a16="http://schemas.microsoft.com/office/drawing/2014/main" id="{8FD64088-A89A-C7FE-2675-5D487E58320D}"/>
              </a:ext>
            </a:extLst>
          </p:cNvPr>
          <p:cNvSpPr>
            <a:spLocks noGrp="1"/>
          </p:cNvSpPr>
          <p:nvPr>
            <p:ph type="subTitle" idx="1"/>
          </p:nvPr>
        </p:nvSpPr>
        <p:spPr>
          <a:xfrm>
            <a:off x="548640" y="1097279"/>
            <a:ext cx="11091545" cy="697459"/>
          </a:xfrm>
        </p:spPr>
        <p:txBody>
          <a:bodyPr/>
          <a:lstStyle/>
          <a:p>
            <a:r>
              <a:rPr lang="en-US"/>
              <a:t>Optional subtitle</a:t>
            </a:r>
          </a:p>
        </p:txBody>
      </p:sp>
      <p:sp>
        <p:nvSpPr>
          <p:cNvPr id="16" name="Text Placeholder 15">
            <a:extLst>
              <a:ext uri="{FF2B5EF4-FFF2-40B4-BE49-F238E27FC236}">
                <a16:creationId xmlns:a16="http://schemas.microsoft.com/office/drawing/2014/main" id="{9BF52459-4811-9B07-277B-C1375AE79950}"/>
              </a:ext>
            </a:extLst>
          </p:cNvPr>
          <p:cNvSpPr>
            <a:spLocks noGrp="1"/>
          </p:cNvSpPr>
          <p:nvPr>
            <p:ph type="body" sz="quarter" idx="22"/>
          </p:nvPr>
        </p:nvSpPr>
        <p:spPr>
          <a:xfrm>
            <a:off x="549275" y="2667000"/>
            <a:ext cx="3566160" cy="3520440"/>
          </a:xfrm>
        </p:spPr>
        <p:txBody>
          <a:bodyPr/>
          <a:lstStyle/>
          <a:p>
            <a:r>
              <a:rPr lang="en-US"/>
              <a:t>First level ServiceNow </a:t>
            </a:r>
            <a:br>
              <a:rPr lang="en-US"/>
            </a:br>
            <a:r>
              <a:rPr lang="en-US"/>
              <a:t>Sans Light 18pt</a:t>
            </a:r>
          </a:p>
          <a:p>
            <a:pPr lvl="1"/>
            <a:r>
              <a:rPr lang="en-US"/>
              <a:t>Second level 16pt</a:t>
            </a:r>
          </a:p>
          <a:p>
            <a:pPr lvl="2"/>
            <a:r>
              <a:rPr lang="en-US"/>
              <a:t>Third level 14pt</a:t>
            </a:r>
          </a:p>
          <a:p>
            <a:pPr lvl="3"/>
            <a:r>
              <a:rPr lang="en-US"/>
              <a:t>Fourth level 14pt</a:t>
            </a:r>
          </a:p>
          <a:p>
            <a:pPr lvl="6"/>
            <a:r>
              <a:rPr lang="en-US"/>
              <a:t>Fifth to ninth level 14pt</a:t>
            </a:r>
          </a:p>
          <a:p>
            <a:r>
              <a:rPr lang="en-US">
                <a:hlinkClick r:id="rId3"/>
              </a:rPr>
              <a:t>Link ServiceNow Sans Light</a:t>
            </a:r>
            <a:endParaRPr lang="en-US"/>
          </a:p>
        </p:txBody>
      </p:sp>
      <p:sp>
        <p:nvSpPr>
          <p:cNvPr id="17" name="Text Placeholder 16">
            <a:extLst>
              <a:ext uri="{FF2B5EF4-FFF2-40B4-BE49-F238E27FC236}">
                <a16:creationId xmlns:a16="http://schemas.microsoft.com/office/drawing/2014/main" id="{B18A6593-B9AB-2B58-29F9-9309D8668105}"/>
              </a:ext>
            </a:extLst>
          </p:cNvPr>
          <p:cNvSpPr>
            <a:spLocks noGrp="1"/>
          </p:cNvSpPr>
          <p:nvPr>
            <p:ph type="body" sz="quarter" idx="23"/>
          </p:nvPr>
        </p:nvSpPr>
        <p:spPr>
          <a:xfrm>
            <a:off x="4308473" y="2667000"/>
            <a:ext cx="3566160" cy="3520440"/>
          </a:xfrm>
        </p:spPr>
        <p:txBody>
          <a:bodyPr/>
          <a:lstStyle/>
          <a:p>
            <a:r>
              <a:rPr lang="en-US"/>
              <a:t>First level ServiceNow </a:t>
            </a:r>
            <a:br>
              <a:rPr lang="en-US"/>
            </a:br>
            <a:r>
              <a:rPr lang="en-US"/>
              <a:t>Sans Light 18pt</a:t>
            </a:r>
          </a:p>
          <a:p>
            <a:pPr lvl="1"/>
            <a:r>
              <a:rPr lang="en-US"/>
              <a:t>Second level 16pt</a:t>
            </a:r>
          </a:p>
          <a:p>
            <a:pPr lvl="2"/>
            <a:r>
              <a:rPr lang="en-US"/>
              <a:t>Third level 14pt</a:t>
            </a:r>
          </a:p>
          <a:p>
            <a:pPr lvl="3"/>
            <a:r>
              <a:rPr lang="en-US"/>
              <a:t>Fourth level 14pt</a:t>
            </a:r>
          </a:p>
          <a:p>
            <a:pPr lvl="4"/>
            <a:r>
              <a:rPr lang="en-US"/>
              <a:t>Fifth to ninth level 14pt</a:t>
            </a:r>
          </a:p>
          <a:p>
            <a:r>
              <a:rPr lang="en-US">
                <a:hlinkClick r:id="rId3"/>
              </a:rPr>
              <a:t>Link ServiceNow Sans Light</a:t>
            </a:r>
            <a:endParaRPr lang="en-US"/>
          </a:p>
          <a:p>
            <a:endParaRPr lang="en-US"/>
          </a:p>
        </p:txBody>
      </p:sp>
      <p:sp>
        <p:nvSpPr>
          <p:cNvPr id="18" name="Text Placeholder 17">
            <a:extLst>
              <a:ext uri="{FF2B5EF4-FFF2-40B4-BE49-F238E27FC236}">
                <a16:creationId xmlns:a16="http://schemas.microsoft.com/office/drawing/2014/main" id="{3922CACC-F9D6-2E9A-DBE2-7DF449745ABE}"/>
              </a:ext>
            </a:extLst>
          </p:cNvPr>
          <p:cNvSpPr>
            <a:spLocks noGrp="1"/>
          </p:cNvSpPr>
          <p:nvPr>
            <p:ph type="body" sz="quarter" idx="24"/>
          </p:nvPr>
        </p:nvSpPr>
        <p:spPr>
          <a:xfrm>
            <a:off x="8062915" y="2667000"/>
            <a:ext cx="3566160" cy="3520440"/>
          </a:xfrm>
        </p:spPr>
        <p:txBody>
          <a:bodyPr/>
          <a:lstStyle/>
          <a:p>
            <a:r>
              <a:rPr lang="en-US"/>
              <a:t>First level ServiceNow </a:t>
            </a:r>
            <a:br>
              <a:rPr lang="en-US"/>
            </a:br>
            <a:r>
              <a:rPr lang="en-US"/>
              <a:t>Sans Light 18pt</a:t>
            </a:r>
          </a:p>
          <a:p>
            <a:pPr lvl="1"/>
            <a:r>
              <a:rPr lang="en-US"/>
              <a:t>Second level 16pt</a:t>
            </a:r>
          </a:p>
          <a:p>
            <a:pPr lvl="2"/>
            <a:r>
              <a:rPr lang="en-US"/>
              <a:t>Third level 14pt</a:t>
            </a:r>
          </a:p>
          <a:p>
            <a:pPr lvl="3"/>
            <a:r>
              <a:rPr lang="en-US"/>
              <a:t>Fourth level 14pt</a:t>
            </a:r>
          </a:p>
          <a:p>
            <a:pPr lvl="4"/>
            <a:r>
              <a:rPr lang="en-US"/>
              <a:t>Fifth to ninth level 14pt</a:t>
            </a:r>
          </a:p>
          <a:p>
            <a:r>
              <a:rPr lang="en-US">
                <a:hlinkClick r:id="rId3"/>
              </a:rPr>
              <a:t>Link ServiceNow Sans Light</a:t>
            </a:r>
            <a:endParaRPr lang="en-US"/>
          </a:p>
          <a:p>
            <a:endParaRPr lang="en-US"/>
          </a:p>
        </p:txBody>
      </p:sp>
      <p:sp>
        <p:nvSpPr>
          <p:cNvPr id="13" name="Text Placeholder 12">
            <a:extLst>
              <a:ext uri="{FF2B5EF4-FFF2-40B4-BE49-F238E27FC236}">
                <a16:creationId xmlns:a16="http://schemas.microsoft.com/office/drawing/2014/main" id="{C578B5B7-F530-A7D6-CD84-6647A4B2C025}"/>
              </a:ext>
            </a:extLst>
          </p:cNvPr>
          <p:cNvSpPr>
            <a:spLocks noGrp="1"/>
          </p:cNvSpPr>
          <p:nvPr>
            <p:ph type="body" sz="quarter" idx="16"/>
          </p:nvPr>
        </p:nvSpPr>
        <p:spPr>
          <a:xfrm>
            <a:off x="549276" y="1798638"/>
            <a:ext cx="3566160" cy="868362"/>
          </a:xfrm>
        </p:spPr>
        <p:txBody>
          <a:bodyPr/>
          <a:lstStyle/>
          <a:p>
            <a:r>
              <a:rPr lang="en-US"/>
              <a:t>Subhead</a:t>
            </a:r>
          </a:p>
        </p:txBody>
      </p:sp>
      <p:sp>
        <p:nvSpPr>
          <p:cNvPr id="14" name="Text Placeholder 13">
            <a:extLst>
              <a:ext uri="{FF2B5EF4-FFF2-40B4-BE49-F238E27FC236}">
                <a16:creationId xmlns:a16="http://schemas.microsoft.com/office/drawing/2014/main" id="{6D3B35AE-7097-CAE1-B543-A37F88410A3A}"/>
              </a:ext>
            </a:extLst>
          </p:cNvPr>
          <p:cNvSpPr>
            <a:spLocks noGrp="1"/>
          </p:cNvSpPr>
          <p:nvPr>
            <p:ph type="body" sz="quarter" idx="20"/>
          </p:nvPr>
        </p:nvSpPr>
        <p:spPr>
          <a:xfrm>
            <a:off x="4308474" y="1798638"/>
            <a:ext cx="3566160" cy="868362"/>
          </a:xfrm>
        </p:spPr>
        <p:txBody>
          <a:bodyPr/>
          <a:lstStyle/>
          <a:p>
            <a:r>
              <a:rPr lang="en-US"/>
              <a:t>Subhead</a:t>
            </a:r>
          </a:p>
        </p:txBody>
      </p:sp>
      <p:sp>
        <p:nvSpPr>
          <p:cNvPr id="15" name="Text Placeholder 14">
            <a:extLst>
              <a:ext uri="{FF2B5EF4-FFF2-40B4-BE49-F238E27FC236}">
                <a16:creationId xmlns:a16="http://schemas.microsoft.com/office/drawing/2014/main" id="{767275DB-9BBB-4BEA-92CE-608353518E90}"/>
              </a:ext>
            </a:extLst>
          </p:cNvPr>
          <p:cNvSpPr>
            <a:spLocks noGrp="1"/>
          </p:cNvSpPr>
          <p:nvPr>
            <p:ph type="body" sz="quarter" idx="21"/>
          </p:nvPr>
        </p:nvSpPr>
        <p:spPr>
          <a:xfrm>
            <a:off x="8062915" y="1798638"/>
            <a:ext cx="3566160" cy="868362"/>
          </a:xfrm>
        </p:spPr>
        <p:txBody>
          <a:bodyPr/>
          <a:lstStyle/>
          <a:p>
            <a:r>
              <a:rPr lang="en-US"/>
              <a:t>Subhead</a:t>
            </a:r>
          </a:p>
        </p:txBody>
      </p:sp>
      <p:sp>
        <p:nvSpPr>
          <p:cNvPr id="26" name="Text Placeholder 25">
            <a:extLst>
              <a:ext uri="{FF2B5EF4-FFF2-40B4-BE49-F238E27FC236}">
                <a16:creationId xmlns:a16="http://schemas.microsoft.com/office/drawing/2014/main" id="{00E17524-085C-9544-CBF3-BE5863FFFF81}"/>
              </a:ext>
            </a:extLst>
          </p:cNvPr>
          <p:cNvSpPr>
            <a:spLocks noGrp="1"/>
          </p:cNvSpPr>
          <p:nvPr>
            <p:ph type="body" sz="quarter" idx="11"/>
          </p:nvPr>
        </p:nvSpPr>
        <p:spPr>
          <a:xfrm>
            <a:off x="1828798" y="6468451"/>
            <a:ext cx="9253538" cy="109728"/>
          </a:xfrm>
        </p:spPr>
        <p:txBody>
          <a:bodyPr/>
          <a:lstStyle/>
          <a:p>
            <a:r>
              <a:rPr lang="en-US"/>
              <a:t>Source</a:t>
            </a:r>
          </a:p>
        </p:txBody>
      </p:sp>
    </p:spTree>
    <p:extLst>
      <p:ext uri="{BB962C8B-B14F-4D97-AF65-F5344CB8AC3E}">
        <p14:creationId xmlns:p14="http://schemas.microsoft.com/office/powerpoint/2010/main" val="252934326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4FEBA4-C2E9-225E-DA12-2C536DE97ADF}"/>
            </a:ext>
          </a:extLst>
        </p:cNvPr>
        <p:cNvGrpSpPr/>
        <p:nvPr/>
      </p:nvGrpSpPr>
      <p:grpSpPr>
        <a:xfrm>
          <a:off x="0" y="0"/>
          <a:ext cx="0" cy="0"/>
          <a:chOff x="0" y="0"/>
          <a:chExt cx="0" cy="0"/>
        </a:xfrm>
      </p:grpSpPr>
      <p:sp>
        <p:nvSpPr>
          <p:cNvPr id="31" name="Title 30">
            <a:extLst>
              <a:ext uri="{FF2B5EF4-FFF2-40B4-BE49-F238E27FC236}">
                <a16:creationId xmlns:a16="http://schemas.microsoft.com/office/drawing/2014/main" id="{C3255893-015C-559F-B12A-37A02D9FB97E}"/>
              </a:ext>
            </a:extLst>
          </p:cNvPr>
          <p:cNvSpPr>
            <a:spLocks noGrp="1"/>
          </p:cNvSpPr>
          <p:nvPr>
            <p:ph type="title"/>
          </p:nvPr>
        </p:nvSpPr>
        <p:spPr>
          <a:xfrm>
            <a:off x="548640" y="530352"/>
            <a:ext cx="11091672" cy="594360"/>
          </a:xfrm>
        </p:spPr>
        <p:txBody>
          <a:bodyPr/>
          <a:lstStyle/>
          <a:p>
            <a:r>
              <a:rPr lang="en-US"/>
              <a:t>Title with four columns and headers</a:t>
            </a:r>
          </a:p>
        </p:txBody>
      </p:sp>
      <p:sp>
        <p:nvSpPr>
          <p:cNvPr id="28" name="Text Placeholder 27">
            <a:extLst>
              <a:ext uri="{FF2B5EF4-FFF2-40B4-BE49-F238E27FC236}">
                <a16:creationId xmlns:a16="http://schemas.microsoft.com/office/drawing/2014/main" id="{E17CA91F-2DFE-4E1A-30E4-5F6CC5F122D3}"/>
              </a:ext>
            </a:extLst>
          </p:cNvPr>
          <p:cNvSpPr>
            <a:spLocks noGrp="1"/>
          </p:cNvSpPr>
          <p:nvPr>
            <p:ph type="subTitle" idx="1"/>
          </p:nvPr>
        </p:nvSpPr>
        <p:spPr>
          <a:xfrm>
            <a:off x="548640" y="1097279"/>
            <a:ext cx="11091545" cy="697459"/>
          </a:xfrm>
        </p:spPr>
        <p:txBody>
          <a:bodyPr/>
          <a:lstStyle/>
          <a:p>
            <a:r>
              <a:rPr lang="en-US"/>
              <a:t>Optional subtitle</a:t>
            </a:r>
          </a:p>
        </p:txBody>
      </p:sp>
      <p:sp>
        <p:nvSpPr>
          <p:cNvPr id="5" name="Text Placeholder 4">
            <a:extLst>
              <a:ext uri="{FF2B5EF4-FFF2-40B4-BE49-F238E27FC236}">
                <a16:creationId xmlns:a16="http://schemas.microsoft.com/office/drawing/2014/main" id="{088311E8-23EC-FFEB-4CEA-EE35D6954691}"/>
              </a:ext>
            </a:extLst>
          </p:cNvPr>
          <p:cNvSpPr>
            <a:spLocks noGrp="1"/>
          </p:cNvSpPr>
          <p:nvPr>
            <p:ph type="body" sz="quarter" idx="20"/>
          </p:nvPr>
        </p:nvSpPr>
        <p:spPr>
          <a:xfrm>
            <a:off x="549275" y="1798638"/>
            <a:ext cx="2632075" cy="868362"/>
          </a:xfrm>
        </p:spPr>
        <p:txBody>
          <a:bodyPr/>
          <a:lstStyle/>
          <a:p>
            <a:r>
              <a:rPr lang="en-US"/>
              <a:t>Subhead</a:t>
            </a:r>
          </a:p>
        </p:txBody>
      </p:sp>
      <p:sp>
        <p:nvSpPr>
          <p:cNvPr id="8" name="Text Placeholder 7">
            <a:extLst>
              <a:ext uri="{FF2B5EF4-FFF2-40B4-BE49-F238E27FC236}">
                <a16:creationId xmlns:a16="http://schemas.microsoft.com/office/drawing/2014/main" id="{D663F690-83F8-4AE8-FF4C-3571B7201FBE}"/>
              </a:ext>
            </a:extLst>
          </p:cNvPr>
          <p:cNvSpPr>
            <a:spLocks noGrp="1"/>
          </p:cNvSpPr>
          <p:nvPr>
            <p:ph type="body" sz="quarter" idx="24"/>
          </p:nvPr>
        </p:nvSpPr>
        <p:spPr>
          <a:xfrm>
            <a:off x="3370206" y="1798638"/>
            <a:ext cx="2632213" cy="868362"/>
          </a:xfrm>
        </p:spPr>
        <p:txBody>
          <a:bodyPr/>
          <a:lstStyle/>
          <a:p>
            <a:r>
              <a:rPr lang="en-US"/>
              <a:t>Subhead</a:t>
            </a:r>
          </a:p>
        </p:txBody>
      </p:sp>
      <p:sp>
        <p:nvSpPr>
          <p:cNvPr id="9" name="Text Placeholder 8">
            <a:extLst>
              <a:ext uri="{FF2B5EF4-FFF2-40B4-BE49-F238E27FC236}">
                <a16:creationId xmlns:a16="http://schemas.microsoft.com/office/drawing/2014/main" id="{925AFDBF-EC5F-E9EA-4AF7-D3B54F8F52ED}"/>
              </a:ext>
            </a:extLst>
          </p:cNvPr>
          <p:cNvSpPr>
            <a:spLocks noGrp="1"/>
          </p:cNvSpPr>
          <p:nvPr>
            <p:ph type="body" sz="quarter" idx="25"/>
          </p:nvPr>
        </p:nvSpPr>
        <p:spPr>
          <a:xfrm>
            <a:off x="6191137" y="1798638"/>
            <a:ext cx="2633473" cy="868362"/>
          </a:xfrm>
        </p:spPr>
        <p:txBody>
          <a:bodyPr/>
          <a:lstStyle/>
          <a:p>
            <a:r>
              <a:rPr lang="en-US"/>
              <a:t>Subhead</a:t>
            </a:r>
          </a:p>
        </p:txBody>
      </p:sp>
      <p:sp>
        <p:nvSpPr>
          <p:cNvPr id="10" name="Text Placeholder 9">
            <a:extLst>
              <a:ext uri="{FF2B5EF4-FFF2-40B4-BE49-F238E27FC236}">
                <a16:creationId xmlns:a16="http://schemas.microsoft.com/office/drawing/2014/main" id="{98229720-B269-AFFB-4080-F70EEAA13447}"/>
              </a:ext>
            </a:extLst>
          </p:cNvPr>
          <p:cNvSpPr>
            <a:spLocks noGrp="1"/>
          </p:cNvSpPr>
          <p:nvPr>
            <p:ph type="body" sz="quarter" idx="26"/>
          </p:nvPr>
        </p:nvSpPr>
        <p:spPr>
          <a:xfrm>
            <a:off x="9012067" y="1798638"/>
            <a:ext cx="2633472" cy="868362"/>
          </a:xfrm>
        </p:spPr>
        <p:txBody>
          <a:bodyPr/>
          <a:lstStyle/>
          <a:p>
            <a:r>
              <a:rPr lang="en-US"/>
              <a:t>Subhead</a:t>
            </a:r>
          </a:p>
        </p:txBody>
      </p:sp>
      <p:sp>
        <p:nvSpPr>
          <p:cNvPr id="4" name="Text Placeholder 3">
            <a:extLst>
              <a:ext uri="{FF2B5EF4-FFF2-40B4-BE49-F238E27FC236}">
                <a16:creationId xmlns:a16="http://schemas.microsoft.com/office/drawing/2014/main" id="{EFFBB962-8851-6D65-1BCB-02EA089CD063}"/>
              </a:ext>
            </a:extLst>
          </p:cNvPr>
          <p:cNvSpPr>
            <a:spLocks noGrp="1"/>
          </p:cNvSpPr>
          <p:nvPr>
            <p:ph type="body" sz="quarter" idx="19"/>
          </p:nvPr>
        </p:nvSpPr>
        <p:spPr>
          <a:xfrm>
            <a:off x="549275" y="2667000"/>
            <a:ext cx="2633472" cy="3520440"/>
          </a:xfrm>
        </p:spPr>
        <p:txBody>
          <a:bodyPr/>
          <a:lstStyle/>
          <a:p>
            <a:r>
              <a:rPr lang="en-US"/>
              <a:t>First level ServiceNow </a:t>
            </a:r>
            <a:br>
              <a:rPr lang="en-US"/>
            </a:br>
            <a:r>
              <a:rPr lang="en-US"/>
              <a:t>Sans Light 18pt</a:t>
            </a:r>
          </a:p>
          <a:p>
            <a:pPr lvl="1"/>
            <a:r>
              <a:rPr lang="en-US"/>
              <a:t>Second level 16pt</a:t>
            </a:r>
          </a:p>
          <a:p>
            <a:pPr lvl="2"/>
            <a:r>
              <a:rPr lang="en-US"/>
              <a:t>Third level 14pt</a:t>
            </a:r>
          </a:p>
          <a:p>
            <a:pPr lvl="3"/>
            <a:r>
              <a:rPr lang="en-US"/>
              <a:t>Fourth level 14pt</a:t>
            </a:r>
          </a:p>
          <a:p>
            <a:pPr lvl="4"/>
            <a:r>
              <a:rPr lang="en-US"/>
              <a:t>Fifth to ninth </a:t>
            </a:r>
            <a:br>
              <a:rPr lang="en-US"/>
            </a:br>
            <a:r>
              <a:rPr lang="en-US"/>
              <a:t>level 14pt</a:t>
            </a:r>
          </a:p>
          <a:p>
            <a:r>
              <a:rPr lang="en-US">
                <a:hlinkClick r:id="rId2"/>
              </a:rPr>
              <a:t>Link</a:t>
            </a:r>
            <a:endParaRPr lang="en-US"/>
          </a:p>
        </p:txBody>
      </p:sp>
      <p:sp>
        <p:nvSpPr>
          <p:cNvPr id="11" name="Text Placeholder 10">
            <a:extLst>
              <a:ext uri="{FF2B5EF4-FFF2-40B4-BE49-F238E27FC236}">
                <a16:creationId xmlns:a16="http://schemas.microsoft.com/office/drawing/2014/main" id="{A171FCE3-6636-5694-03EE-ED3E990A8BA8}"/>
              </a:ext>
            </a:extLst>
          </p:cNvPr>
          <p:cNvSpPr>
            <a:spLocks noGrp="1"/>
          </p:cNvSpPr>
          <p:nvPr>
            <p:ph type="body" sz="quarter" idx="30"/>
          </p:nvPr>
        </p:nvSpPr>
        <p:spPr>
          <a:xfrm>
            <a:off x="3370206" y="2667000"/>
            <a:ext cx="2633472" cy="3520440"/>
          </a:xfrm>
        </p:spPr>
        <p:txBody>
          <a:bodyPr/>
          <a:lstStyle/>
          <a:p>
            <a:r>
              <a:rPr lang="en-US"/>
              <a:t>First level ServiceNow </a:t>
            </a:r>
            <a:br>
              <a:rPr lang="en-US"/>
            </a:br>
            <a:r>
              <a:rPr lang="en-US"/>
              <a:t>Sans Light 18pt</a:t>
            </a:r>
          </a:p>
          <a:p>
            <a:pPr lvl="1"/>
            <a:r>
              <a:rPr lang="en-US"/>
              <a:t>Second level 16pt</a:t>
            </a:r>
          </a:p>
          <a:p>
            <a:pPr lvl="2"/>
            <a:r>
              <a:rPr lang="en-US"/>
              <a:t>Third level 14pt</a:t>
            </a:r>
          </a:p>
          <a:p>
            <a:pPr lvl="3"/>
            <a:r>
              <a:rPr lang="en-US"/>
              <a:t>Fourth level 14pt</a:t>
            </a:r>
          </a:p>
          <a:p>
            <a:pPr lvl="4"/>
            <a:r>
              <a:rPr lang="en-US"/>
              <a:t>Fifth to ninth </a:t>
            </a:r>
            <a:br>
              <a:rPr lang="en-US"/>
            </a:br>
            <a:r>
              <a:rPr lang="en-US"/>
              <a:t>level 14pt</a:t>
            </a:r>
          </a:p>
          <a:p>
            <a:r>
              <a:rPr lang="en-US">
                <a:hlinkClick r:id="rId2"/>
              </a:rPr>
              <a:t>Link</a:t>
            </a:r>
            <a:endParaRPr lang="en-US"/>
          </a:p>
          <a:p>
            <a:endParaRPr lang="en-US"/>
          </a:p>
        </p:txBody>
      </p:sp>
      <p:sp>
        <p:nvSpPr>
          <p:cNvPr id="6" name="Text Placeholder 5">
            <a:extLst>
              <a:ext uri="{FF2B5EF4-FFF2-40B4-BE49-F238E27FC236}">
                <a16:creationId xmlns:a16="http://schemas.microsoft.com/office/drawing/2014/main" id="{35CD9A17-9F17-D96C-38FD-A9FCD5ACE097}"/>
              </a:ext>
            </a:extLst>
          </p:cNvPr>
          <p:cNvSpPr>
            <a:spLocks noGrp="1"/>
          </p:cNvSpPr>
          <p:nvPr>
            <p:ph type="body" sz="quarter" idx="21"/>
          </p:nvPr>
        </p:nvSpPr>
        <p:spPr>
          <a:xfrm>
            <a:off x="6191137" y="2667000"/>
            <a:ext cx="2633472" cy="3520440"/>
          </a:xfrm>
        </p:spPr>
        <p:txBody>
          <a:bodyPr/>
          <a:lstStyle/>
          <a:p>
            <a:r>
              <a:rPr lang="en-US"/>
              <a:t>First level ServiceNow </a:t>
            </a:r>
            <a:br>
              <a:rPr lang="en-US"/>
            </a:br>
            <a:r>
              <a:rPr lang="en-US"/>
              <a:t>Sans Light 18pt</a:t>
            </a:r>
          </a:p>
          <a:p>
            <a:pPr lvl="1"/>
            <a:r>
              <a:rPr lang="en-US"/>
              <a:t>Second level 16pt</a:t>
            </a:r>
          </a:p>
          <a:p>
            <a:pPr lvl="2"/>
            <a:r>
              <a:rPr lang="en-US"/>
              <a:t>Third level 14pt</a:t>
            </a:r>
          </a:p>
          <a:p>
            <a:pPr lvl="3"/>
            <a:r>
              <a:rPr lang="en-US"/>
              <a:t>Fourth level 14pt</a:t>
            </a:r>
          </a:p>
          <a:p>
            <a:pPr lvl="4"/>
            <a:r>
              <a:rPr lang="en-US"/>
              <a:t>Fifth to ninth </a:t>
            </a:r>
            <a:br>
              <a:rPr lang="en-US"/>
            </a:br>
            <a:r>
              <a:rPr lang="en-US"/>
              <a:t>level 14pt</a:t>
            </a:r>
          </a:p>
          <a:p>
            <a:r>
              <a:rPr lang="en-US">
                <a:hlinkClick r:id="rId2"/>
              </a:rPr>
              <a:t>Link</a:t>
            </a:r>
            <a:endParaRPr lang="en-US"/>
          </a:p>
          <a:p>
            <a:endParaRPr lang="en-US"/>
          </a:p>
        </p:txBody>
      </p:sp>
      <p:sp>
        <p:nvSpPr>
          <p:cNvPr id="7" name="Text Placeholder 6">
            <a:extLst>
              <a:ext uri="{FF2B5EF4-FFF2-40B4-BE49-F238E27FC236}">
                <a16:creationId xmlns:a16="http://schemas.microsoft.com/office/drawing/2014/main" id="{A8066554-80E4-52AC-C370-4131FBAF8189}"/>
              </a:ext>
            </a:extLst>
          </p:cNvPr>
          <p:cNvSpPr>
            <a:spLocks noGrp="1"/>
          </p:cNvSpPr>
          <p:nvPr>
            <p:ph type="body" sz="quarter" idx="22"/>
          </p:nvPr>
        </p:nvSpPr>
        <p:spPr>
          <a:xfrm>
            <a:off x="9012067" y="2667000"/>
            <a:ext cx="2633472" cy="3520440"/>
          </a:xfrm>
        </p:spPr>
        <p:txBody>
          <a:bodyPr/>
          <a:lstStyle/>
          <a:p>
            <a:r>
              <a:rPr lang="en-US"/>
              <a:t>First level ServiceNow </a:t>
            </a:r>
            <a:br>
              <a:rPr lang="en-US"/>
            </a:br>
            <a:r>
              <a:rPr lang="en-US"/>
              <a:t>Sans Light 18pt</a:t>
            </a:r>
          </a:p>
          <a:p>
            <a:pPr lvl="1"/>
            <a:r>
              <a:rPr lang="en-US"/>
              <a:t>Second level 16pt</a:t>
            </a:r>
          </a:p>
          <a:p>
            <a:pPr lvl="2"/>
            <a:r>
              <a:rPr lang="en-US"/>
              <a:t>Third level 14pt</a:t>
            </a:r>
          </a:p>
          <a:p>
            <a:pPr lvl="3"/>
            <a:r>
              <a:rPr lang="en-US"/>
              <a:t>Fourth level 14pt</a:t>
            </a:r>
          </a:p>
          <a:p>
            <a:pPr lvl="4"/>
            <a:r>
              <a:rPr lang="en-US"/>
              <a:t>Fifth to ninth </a:t>
            </a:r>
            <a:br>
              <a:rPr lang="en-US"/>
            </a:br>
            <a:r>
              <a:rPr lang="en-US"/>
              <a:t>level 14pt</a:t>
            </a:r>
          </a:p>
          <a:p>
            <a:r>
              <a:rPr lang="en-US">
                <a:hlinkClick r:id="rId2"/>
              </a:rPr>
              <a:t>Link</a:t>
            </a:r>
            <a:endParaRPr lang="en-US"/>
          </a:p>
          <a:p>
            <a:endParaRPr lang="en-US"/>
          </a:p>
        </p:txBody>
      </p:sp>
      <p:sp>
        <p:nvSpPr>
          <p:cNvPr id="33" name="Text Placeholder 32">
            <a:extLst>
              <a:ext uri="{FF2B5EF4-FFF2-40B4-BE49-F238E27FC236}">
                <a16:creationId xmlns:a16="http://schemas.microsoft.com/office/drawing/2014/main" id="{D0EFB973-7F59-1535-BCBA-FA4652695CCF}"/>
              </a:ext>
            </a:extLst>
          </p:cNvPr>
          <p:cNvSpPr>
            <a:spLocks noGrp="1"/>
          </p:cNvSpPr>
          <p:nvPr>
            <p:ph type="body" sz="quarter" idx="11"/>
          </p:nvPr>
        </p:nvSpPr>
        <p:spPr>
          <a:xfrm>
            <a:off x="1828798" y="6468451"/>
            <a:ext cx="9253538" cy="109728"/>
          </a:xfrm>
        </p:spPr>
        <p:txBody>
          <a:bodyPr/>
          <a:lstStyle/>
          <a:p>
            <a:r>
              <a:rPr lang="en-US"/>
              <a:t>Source</a:t>
            </a:r>
          </a:p>
        </p:txBody>
      </p:sp>
    </p:spTree>
    <p:extLst>
      <p:ext uri="{BB962C8B-B14F-4D97-AF65-F5344CB8AC3E}">
        <p14:creationId xmlns:p14="http://schemas.microsoft.com/office/powerpoint/2010/main" val="366611187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5B3072-0146-9A49-3F4D-CE4CBF618827}"/>
            </a:ext>
          </a:extLst>
        </p:cNvPr>
        <p:cNvGrpSpPr/>
        <p:nvPr/>
      </p:nvGrpSpPr>
      <p:grpSpPr>
        <a:xfrm>
          <a:off x="0" y="0"/>
          <a:ext cx="0" cy="0"/>
          <a:chOff x="0" y="0"/>
          <a:chExt cx="0" cy="0"/>
        </a:xfrm>
      </p:grpSpPr>
      <p:sp>
        <p:nvSpPr>
          <p:cNvPr id="6" name="Title 5">
            <a:extLst>
              <a:ext uri="{FF2B5EF4-FFF2-40B4-BE49-F238E27FC236}">
                <a16:creationId xmlns:a16="http://schemas.microsoft.com/office/drawing/2014/main" id="{51A2D10D-C84C-302F-B83D-E1B3FDD48764}"/>
              </a:ext>
            </a:extLst>
          </p:cNvPr>
          <p:cNvSpPr>
            <a:spLocks noGrp="1"/>
          </p:cNvSpPr>
          <p:nvPr>
            <p:ph type="title"/>
          </p:nvPr>
        </p:nvSpPr>
        <p:spPr>
          <a:xfrm>
            <a:off x="548640" y="552798"/>
            <a:ext cx="4708526" cy="2063296"/>
          </a:xfrm>
        </p:spPr>
        <p:txBody>
          <a:bodyPr/>
          <a:lstStyle/>
          <a:p>
            <a:r>
              <a:rPr lang="en-US"/>
              <a:t>Weighted </a:t>
            </a:r>
            <a:br>
              <a:rPr lang="en-US"/>
            </a:br>
            <a:r>
              <a:rPr lang="en-US"/>
              <a:t>right content</a:t>
            </a:r>
          </a:p>
        </p:txBody>
      </p:sp>
      <p:sp>
        <p:nvSpPr>
          <p:cNvPr id="16" name="Text Placeholder 15">
            <a:extLst>
              <a:ext uri="{FF2B5EF4-FFF2-40B4-BE49-F238E27FC236}">
                <a16:creationId xmlns:a16="http://schemas.microsoft.com/office/drawing/2014/main" id="{268805F5-DCA8-AC05-E7F8-ABA386ABFBD4}"/>
              </a:ext>
            </a:extLst>
          </p:cNvPr>
          <p:cNvSpPr>
            <a:spLocks noGrp="1"/>
          </p:cNvSpPr>
          <p:nvPr>
            <p:ph type="subTitle" idx="1"/>
          </p:nvPr>
        </p:nvSpPr>
        <p:spPr>
          <a:xfrm>
            <a:off x="548640" y="2675834"/>
            <a:ext cx="4705986" cy="537266"/>
          </a:xfrm>
        </p:spPr>
        <p:txBody>
          <a:bodyPr/>
          <a:lstStyle/>
          <a:p>
            <a:r>
              <a:rPr lang="en-US"/>
              <a:t>Optional subtitle</a:t>
            </a:r>
          </a:p>
        </p:txBody>
      </p:sp>
      <p:sp>
        <p:nvSpPr>
          <p:cNvPr id="8" name="Text Placeholder 7">
            <a:extLst>
              <a:ext uri="{FF2B5EF4-FFF2-40B4-BE49-F238E27FC236}">
                <a16:creationId xmlns:a16="http://schemas.microsoft.com/office/drawing/2014/main" id="{BA7FF381-C52F-F909-5D83-932F3400670A}"/>
              </a:ext>
            </a:extLst>
          </p:cNvPr>
          <p:cNvSpPr>
            <a:spLocks noGrp="1"/>
          </p:cNvSpPr>
          <p:nvPr>
            <p:ph type="body" sz="quarter" idx="14"/>
          </p:nvPr>
        </p:nvSpPr>
        <p:spPr>
          <a:xfrm>
            <a:off x="549274" y="3371850"/>
            <a:ext cx="4705351" cy="2657475"/>
          </a:xfrm>
        </p:spPr>
        <p:txBody>
          <a:bodyPr/>
          <a:lstStyle/>
          <a:p>
            <a:r>
              <a:rPr lang="en-US"/>
              <a:t>Level one ServiceNow Sans Light 18pt</a:t>
            </a:r>
          </a:p>
          <a:p>
            <a:pPr lvl="1"/>
            <a:r>
              <a:rPr lang="en-US"/>
              <a:t>Level two ServiceNow Sans Light 16pt</a:t>
            </a:r>
          </a:p>
          <a:p>
            <a:pPr lvl="2"/>
            <a:r>
              <a:rPr lang="en-US"/>
              <a:t>Level three ServiceNow Sans Light 14pt</a:t>
            </a:r>
          </a:p>
        </p:txBody>
      </p:sp>
      <p:sp>
        <p:nvSpPr>
          <p:cNvPr id="42" name="Text Placeholder 41">
            <a:extLst>
              <a:ext uri="{FF2B5EF4-FFF2-40B4-BE49-F238E27FC236}">
                <a16:creationId xmlns:a16="http://schemas.microsoft.com/office/drawing/2014/main" id="{79B0C1FE-70F2-6410-FD8B-801D5D6FBE39}"/>
              </a:ext>
            </a:extLst>
          </p:cNvPr>
          <p:cNvSpPr>
            <a:spLocks noGrp="1"/>
          </p:cNvSpPr>
          <p:nvPr>
            <p:ph type="body" sz="quarter" idx="11"/>
          </p:nvPr>
        </p:nvSpPr>
        <p:spPr>
          <a:xfrm>
            <a:off x="1828798" y="6468451"/>
            <a:ext cx="9253538" cy="109728"/>
          </a:xfrm>
        </p:spPr>
        <p:txBody>
          <a:bodyPr/>
          <a:lstStyle/>
          <a:p>
            <a:r>
              <a:rPr lang="en-US"/>
              <a:t>Source</a:t>
            </a:r>
          </a:p>
        </p:txBody>
      </p:sp>
    </p:spTree>
    <p:extLst>
      <p:ext uri="{BB962C8B-B14F-4D97-AF65-F5344CB8AC3E}">
        <p14:creationId xmlns:p14="http://schemas.microsoft.com/office/powerpoint/2010/main" val="6558942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7C0590-45CB-52E8-F732-9F545977BE77}"/>
            </a:ext>
          </a:extLst>
        </p:cNvPr>
        <p:cNvGrpSpPr/>
        <p:nvPr/>
      </p:nvGrpSpPr>
      <p:grpSpPr>
        <a:xfrm>
          <a:off x="0" y="0"/>
          <a:ext cx="0" cy="0"/>
          <a:chOff x="0" y="0"/>
          <a:chExt cx="0" cy="0"/>
        </a:xfrm>
      </p:grpSpPr>
      <p:sp>
        <p:nvSpPr>
          <p:cNvPr id="17" name="Title 16">
            <a:extLst>
              <a:ext uri="{FF2B5EF4-FFF2-40B4-BE49-F238E27FC236}">
                <a16:creationId xmlns:a16="http://schemas.microsoft.com/office/drawing/2014/main" id="{6343FBF7-E144-F723-3DBC-4EE41F8F1610}"/>
              </a:ext>
            </a:extLst>
          </p:cNvPr>
          <p:cNvSpPr>
            <a:spLocks noGrp="1"/>
          </p:cNvSpPr>
          <p:nvPr>
            <p:ph type="title"/>
          </p:nvPr>
        </p:nvSpPr>
        <p:spPr>
          <a:xfrm>
            <a:off x="7127875" y="549304"/>
            <a:ext cx="4505961" cy="2063296"/>
          </a:xfrm>
        </p:spPr>
        <p:txBody>
          <a:bodyPr/>
          <a:lstStyle/>
          <a:p>
            <a:r>
              <a:rPr lang="en-US"/>
              <a:t>Weighted</a:t>
            </a:r>
            <a:br>
              <a:rPr lang="en-US"/>
            </a:br>
            <a:r>
              <a:rPr lang="en-US"/>
              <a:t>left content</a:t>
            </a:r>
          </a:p>
        </p:txBody>
      </p:sp>
      <p:sp>
        <p:nvSpPr>
          <p:cNvPr id="9" name="Subtitle 8">
            <a:extLst>
              <a:ext uri="{FF2B5EF4-FFF2-40B4-BE49-F238E27FC236}">
                <a16:creationId xmlns:a16="http://schemas.microsoft.com/office/drawing/2014/main" id="{20AAE632-F9AA-F3AA-F044-B342C99B3E04}"/>
              </a:ext>
            </a:extLst>
          </p:cNvPr>
          <p:cNvSpPr>
            <a:spLocks noGrp="1"/>
          </p:cNvSpPr>
          <p:nvPr>
            <p:ph type="subTitle" idx="1"/>
          </p:nvPr>
        </p:nvSpPr>
        <p:spPr>
          <a:xfrm>
            <a:off x="7127875" y="2679192"/>
            <a:ext cx="4505960" cy="533908"/>
          </a:xfrm>
        </p:spPr>
        <p:txBody>
          <a:bodyPr/>
          <a:lstStyle/>
          <a:p>
            <a:r>
              <a:rPr lang="en-US"/>
              <a:t>Optional subtitle</a:t>
            </a:r>
          </a:p>
        </p:txBody>
      </p:sp>
      <p:sp>
        <p:nvSpPr>
          <p:cNvPr id="15" name="Text Placeholder 14">
            <a:extLst>
              <a:ext uri="{FF2B5EF4-FFF2-40B4-BE49-F238E27FC236}">
                <a16:creationId xmlns:a16="http://schemas.microsoft.com/office/drawing/2014/main" id="{9432A397-3CC3-132F-4BFE-42EA0E9FC948}"/>
              </a:ext>
            </a:extLst>
          </p:cNvPr>
          <p:cNvSpPr>
            <a:spLocks noGrp="1"/>
          </p:cNvSpPr>
          <p:nvPr>
            <p:ph type="body" sz="quarter" idx="14"/>
          </p:nvPr>
        </p:nvSpPr>
        <p:spPr>
          <a:xfrm>
            <a:off x="7127875" y="3371850"/>
            <a:ext cx="4508500" cy="2657475"/>
          </a:xfrm>
        </p:spPr>
        <p:txBody>
          <a:bodyPr/>
          <a:lstStyle/>
          <a:p>
            <a:r>
              <a:rPr lang="en-US"/>
              <a:t>Level one ServiceNow Sans Light 18pt</a:t>
            </a:r>
          </a:p>
          <a:p>
            <a:pPr lvl="1"/>
            <a:r>
              <a:rPr lang="en-US"/>
              <a:t>Level two ServiceNow Sans Light 16pt</a:t>
            </a:r>
          </a:p>
          <a:p>
            <a:pPr lvl="2"/>
            <a:r>
              <a:rPr lang="en-US"/>
              <a:t>Level three ServiceNow Sans Light 14pt</a:t>
            </a:r>
          </a:p>
        </p:txBody>
      </p:sp>
      <p:sp>
        <p:nvSpPr>
          <p:cNvPr id="26" name="Text Placeholder 25">
            <a:extLst>
              <a:ext uri="{FF2B5EF4-FFF2-40B4-BE49-F238E27FC236}">
                <a16:creationId xmlns:a16="http://schemas.microsoft.com/office/drawing/2014/main" id="{3A218C1E-F884-8389-1A0A-67D5196B1757}"/>
              </a:ext>
            </a:extLst>
          </p:cNvPr>
          <p:cNvSpPr>
            <a:spLocks noGrp="1"/>
          </p:cNvSpPr>
          <p:nvPr>
            <p:ph type="body" sz="quarter" idx="11"/>
          </p:nvPr>
        </p:nvSpPr>
        <p:spPr>
          <a:xfrm>
            <a:off x="1828798" y="6468451"/>
            <a:ext cx="9253538" cy="109728"/>
          </a:xfrm>
        </p:spPr>
        <p:txBody>
          <a:bodyPr/>
          <a:lstStyle/>
          <a:p>
            <a:r>
              <a:rPr lang="en-US"/>
              <a:t>Source</a:t>
            </a:r>
          </a:p>
        </p:txBody>
      </p:sp>
    </p:spTree>
    <p:extLst>
      <p:ext uri="{BB962C8B-B14F-4D97-AF65-F5344CB8AC3E}">
        <p14:creationId xmlns:p14="http://schemas.microsoft.com/office/powerpoint/2010/main" val="183652506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8E896BE-8493-C28D-0404-3016FD72C455}"/>
              </a:ext>
            </a:extLst>
          </p:cNvPr>
          <p:cNvSpPr>
            <a:spLocks noGrp="1"/>
          </p:cNvSpPr>
          <p:nvPr>
            <p:ph type="subTitle" idx="1"/>
          </p:nvPr>
        </p:nvSpPr>
        <p:spPr>
          <a:xfrm>
            <a:off x="548641" y="2679192"/>
            <a:ext cx="4705986" cy="533908"/>
          </a:xfrm>
        </p:spPr>
        <p:txBody>
          <a:bodyPr/>
          <a:lstStyle/>
          <a:p>
            <a:r>
              <a:rPr lang="en-US"/>
              <a:t>Optional subtitle</a:t>
            </a:r>
          </a:p>
        </p:txBody>
      </p:sp>
      <p:sp>
        <p:nvSpPr>
          <p:cNvPr id="3" name="Text Placeholder 2">
            <a:extLst>
              <a:ext uri="{FF2B5EF4-FFF2-40B4-BE49-F238E27FC236}">
                <a16:creationId xmlns:a16="http://schemas.microsoft.com/office/drawing/2014/main" id="{95BF0193-DE5C-B266-9AAB-594BD0DF6BDE}"/>
              </a:ext>
            </a:extLst>
          </p:cNvPr>
          <p:cNvSpPr>
            <a:spLocks noGrp="1"/>
          </p:cNvSpPr>
          <p:nvPr>
            <p:ph type="body" sz="quarter" idx="14"/>
          </p:nvPr>
        </p:nvSpPr>
        <p:spPr>
          <a:xfrm>
            <a:off x="549274" y="3371850"/>
            <a:ext cx="4705351" cy="2657475"/>
          </a:xfrm>
        </p:spPr>
        <p:txBody>
          <a:bodyPr/>
          <a:lstStyle/>
          <a:p>
            <a:r>
              <a:rPr lang="en-US"/>
              <a:t>The content placeholder on the right can contain charts, tables, and images.</a:t>
            </a:r>
          </a:p>
          <a:p>
            <a:r>
              <a:rPr lang="en-US"/>
              <a:t>Level one ServiceNow Sans Light 18pt</a:t>
            </a:r>
          </a:p>
          <a:p>
            <a:pPr lvl="1"/>
            <a:r>
              <a:rPr lang="en-US"/>
              <a:t>Level two ServiceNow Sans Light 16pt</a:t>
            </a:r>
          </a:p>
          <a:p>
            <a:pPr lvl="2"/>
            <a:r>
              <a:rPr lang="en-US"/>
              <a:t>Level three ServiceNow Sans Light 14pt</a:t>
            </a:r>
          </a:p>
        </p:txBody>
      </p:sp>
      <p:graphicFrame>
        <p:nvGraphicFramePr>
          <p:cNvPr id="7" name="Content Placeholder 12">
            <a:extLst>
              <a:ext uri="{FF2B5EF4-FFF2-40B4-BE49-F238E27FC236}">
                <a16:creationId xmlns:a16="http://schemas.microsoft.com/office/drawing/2014/main" id="{B99195C2-233C-0B77-AF6A-A48B1155312C}"/>
              </a:ext>
            </a:extLst>
          </p:cNvPr>
          <p:cNvGraphicFramePr>
            <a:graphicFrameLocks noGrp="1"/>
          </p:cNvGraphicFramePr>
          <p:nvPr>
            <p:ph sz="quarter" idx="11"/>
            <p:extLst>
              <p:ext uri="{D42A27DB-BD31-4B8C-83A1-F6EECF244321}">
                <p14:modId xmlns:p14="http://schemas.microsoft.com/office/powerpoint/2010/main" val="3353062082"/>
              </p:ext>
            </p:extLst>
          </p:nvPr>
        </p:nvGraphicFramePr>
        <p:xfrm>
          <a:off x="5541963" y="658813"/>
          <a:ext cx="5989637" cy="5413375"/>
        </p:xfrm>
        <a:graphic>
          <a:graphicData uri="http://schemas.openxmlformats.org/drawingml/2006/chart">
            <c:chart xmlns:c="http://schemas.openxmlformats.org/drawingml/2006/chart" xmlns:r="http://schemas.openxmlformats.org/officeDocument/2006/relationships" r:id="rId2"/>
          </a:graphicData>
        </a:graphic>
      </p:graphicFrame>
      <p:sp>
        <p:nvSpPr>
          <p:cNvPr id="5" name="Title 4">
            <a:extLst>
              <a:ext uri="{FF2B5EF4-FFF2-40B4-BE49-F238E27FC236}">
                <a16:creationId xmlns:a16="http://schemas.microsoft.com/office/drawing/2014/main" id="{250DDDAA-BF97-2A8B-4563-AAE4CDE14982}"/>
              </a:ext>
            </a:extLst>
          </p:cNvPr>
          <p:cNvSpPr>
            <a:spLocks noGrp="1"/>
          </p:cNvSpPr>
          <p:nvPr>
            <p:ph type="title"/>
          </p:nvPr>
        </p:nvSpPr>
        <p:spPr>
          <a:xfrm>
            <a:off x="548641" y="549551"/>
            <a:ext cx="4705986" cy="2066543"/>
          </a:xfrm>
        </p:spPr>
        <p:txBody>
          <a:bodyPr/>
          <a:lstStyle/>
          <a:p>
            <a:r>
              <a:rPr lang="en-US"/>
              <a:t>Weighted</a:t>
            </a:r>
            <a:br>
              <a:rPr lang="en-US"/>
            </a:br>
            <a:r>
              <a:rPr lang="en-US"/>
              <a:t>right graphic</a:t>
            </a:r>
          </a:p>
        </p:txBody>
      </p:sp>
      <p:sp>
        <p:nvSpPr>
          <p:cNvPr id="6" name="Text Placeholder 5">
            <a:extLst>
              <a:ext uri="{FF2B5EF4-FFF2-40B4-BE49-F238E27FC236}">
                <a16:creationId xmlns:a16="http://schemas.microsoft.com/office/drawing/2014/main" id="{F7EA52E5-65BD-B8B1-BE72-D3D2C958196C}"/>
              </a:ext>
            </a:extLst>
          </p:cNvPr>
          <p:cNvSpPr>
            <a:spLocks noGrp="1"/>
          </p:cNvSpPr>
          <p:nvPr>
            <p:ph type="body" sz="quarter" idx="15"/>
          </p:nvPr>
        </p:nvSpPr>
        <p:spPr>
          <a:xfrm>
            <a:off x="5542754" y="6468451"/>
            <a:ext cx="5539581" cy="109728"/>
          </a:xfrm>
        </p:spPr>
        <p:txBody>
          <a:bodyPr/>
          <a:lstStyle/>
          <a:p>
            <a:r>
              <a:rPr lang="en-US"/>
              <a:t>Source</a:t>
            </a:r>
          </a:p>
        </p:txBody>
      </p:sp>
    </p:spTree>
    <p:extLst>
      <p:ext uri="{BB962C8B-B14F-4D97-AF65-F5344CB8AC3E}">
        <p14:creationId xmlns:p14="http://schemas.microsoft.com/office/powerpoint/2010/main" val="111683024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8">
            <a:extLst>
              <a:ext uri="{FF2B5EF4-FFF2-40B4-BE49-F238E27FC236}">
                <a16:creationId xmlns:a16="http://schemas.microsoft.com/office/drawing/2014/main" id="{42E29202-E2E3-1B0D-2F94-3470A5ECEB25}"/>
              </a:ext>
              <a:ext uri="{C183D7F6-B498-43B3-948B-1728B52AA6E4}">
                <adec:decorative xmlns:adec="http://schemas.microsoft.com/office/drawing/2017/decorative" val="1"/>
              </a:ext>
            </a:extLst>
          </p:cNvPr>
          <p:cNvGraphicFramePr>
            <a:graphicFrameLocks noGrp="1"/>
          </p:cNvGraphicFramePr>
          <p:nvPr>
            <p:ph sz="quarter" idx="11"/>
            <p:extLst>
              <p:ext uri="{D42A27DB-BD31-4B8C-83A1-F6EECF244321}">
                <p14:modId xmlns:p14="http://schemas.microsoft.com/office/powerpoint/2010/main" val="2086663033"/>
              </p:ext>
            </p:extLst>
          </p:nvPr>
        </p:nvGraphicFramePr>
        <p:xfrm>
          <a:off x="650875" y="658813"/>
          <a:ext cx="5987428" cy="5418850"/>
        </p:xfrm>
        <a:graphic>
          <a:graphicData uri="http://schemas.openxmlformats.org/drawingml/2006/table">
            <a:tbl>
              <a:tblPr firstRow="1" bandRow="1">
                <a:tableStyleId>{9D7B26C5-4107-4FEC-AEDC-1716B250A1EF}</a:tableStyleId>
              </a:tblPr>
              <a:tblGrid>
                <a:gridCol w="2294816">
                  <a:extLst>
                    <a:ext uri="{9D8B030D-6E8A-4147-A177-3AD203B41FA5}">
                      <a16:colId xmlns:a16="http://schemas.microsoft.com/office/drawing/2014/main" val="4123170096"/>
                    </a:ext>
                  </a:extLst>
                </a:gridCol>
                <a:gridCol w="3692612">
                  <a:extLst>
                    <a:ext uri="{9D8B030D-6E8A-4147-A177-3AD203B41FA5}">
                      <a16:colId xmlns:a16="http://schemas.microsoft.com/office/drawing/2014/main" val="462617420"/>
                    </a:ext>
                  </a:extLst>
                </a:gridCol>
              </a:tblGrid>
              <a:tr h="462170">
                <a:tc>
                  <a:txBody>
                    <a:bodyPr/>
                    <a:lstStyle/>
                    <a:p>
                      <a:r>
                        <a:rPr lang="en-US" sz="1600" b="0">
                          <a:solidFill>
                            <a:schemeClr val="bg1"/>
                          </a:solidFill>
                          <a:latin typeface="ServiceNow Sans Medium" panose="020B0704040101010104" pitchFamily="34" charset="0"/>
                        </a:rPr>
                        <a:t>Column header</a:t>
                      </a:r>
                    </a:p>
                  </a:txBody>
                  <a:tcPr marL="86597" marR="86597" marT="43299" marB="43299" anchor="ctr">
                    <a:lnL w="12700" cap="flat" cmpd="sng" algn="ctr">
                      <a:noFill/>
                      <a:prstDash val="solid"/>
                      <a:round/>
                      <a:headEnd type="none" w="med" len="med"/>
                      <a:tailEnd type="none" w="med" len="med"/>
                    </a:lnL>
                    <a:lnR w="12700" cap="flat" cmpd="sng" algn="ctr">
                      <a:solidFill>
                        <a:srgbClr val="5B7583"/>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a:solidFill>
                            <a:schemeClr val="bg1"/>
                          </a:solidFill>
                          <a:latin typeface="ServiceNow Sans Medium" panose="020B0704040101010104" pitchFamily="34" charset="0"/>
                        </a:rPr>
                        <a:t>Column header</a:t>
                      </a:r>
                    </a:p>
                  </a:txBody>
                  <a:tcPr marL="86597" marR="86597" marT="43299" marB="43299" anchor="ctr">
                    <a:lnL w="12700" cap="flat" cmpd="sng" algn="ctr">
                      <a:solidFill>
                        <a:srgbClr val="5B7583"/>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31975820"/>
                  </a:ext>
                </a:extLst>
              </a:tr>
              <a:tr h="991336">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1400" kern="1200">
                          <a:solidFill>
                            <a:schemeClr val="bg1"/>
                          </a:solidFill>
                          <a:latin typeface="+mn-lt"/>
                          <a:ea typeface="+mn-ea"/>
                          <a:cs typeface="+mn-cs"/>
                        </a:rPr>
                        <a:t>Banded rows are more clearly read.</a:t>
                      </a:r>
                    </a:p>
                  </a:txBody>
                  <a:tcPr marL="86597" marR="86597" marT="129896" marB="43299">
                    <a:lnL w="12700" cap="flat" cmpd="sng" algn="ctr">
                      <a:noFill/>
                      <a:prstDash val="solid"/>
                      <a:round/>
                      <a:headEnd type="none" w="med" len="med"/>
                      <a:tailEnd type="none" w="med" len="med"/>
                    </a:lnL>
                    <a:lnR w="12700" cap="flat" cmpd="sng" algn="ctr">
                      <a:solidFill>
                        <a:srgbClr val="5B7583"/>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bg1"/>
                          </a:solidFill>
                        </a:rPr>
                        <a:t>Infinite Blue fill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bg1"/>
                        </a:solidFill>
                      </a:endParaRPr>
                    </a:p>
                  </a:txBody>
                  <a:tcPr marL="86597" marR="86597" marT="129896" marB="43299">
                    <a:lnL w="12700" cap="flat" cmpd="sng" algn="ctr">
                      <a:solidFill>
                        <a:srgbClr val="5B7583"/>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2"/>
                    </a:solidFill>
                  </a:tcPr>
                </a:tc>
                <a:extLst>
                  <a:ext uri="{0D108BD9-81ED-4DB2-BD59-A6C34878D82A}">
                    <a16:rowId xmlns:a16="http://schemas.microsoft.com/office/drawing/2014/main" val="1613154949"/>
                  </a:ext>
                </a:extLst>
              </a:tr>
              <a:tr h="991336">
                <a:tc>
                  <a:txBody>
                    <a:bodyPr/>
                    <a:lstStyle/>
                    <a:p>
                      <a:pPr marL="0" marR="0" lvl="0" indent="0" algn="l" defTabSz="914400" rtl="0" eaLnBrk="1" fontAlgn="auto" latinLnBrk="0" hangingPunct="1">
                        <a:lnSpc>
                          <a:spcPct val="90000"/>
                        </a:lnSpc>
                        <a:spcBef>
                          <a:spcPts val="0"/>
                        </a:spcBef>
                        <a:spcAft>
                          <a:spcPts val="0"/>
                        </a:spcAft>
                        <a:buClrTx/>
                        <a:buSzTx/>
                        <a:buFontTx/>
                        <a:buNone/>
                        <a:tabLst/>
                        <a:defRPr/>
                      </a:pPr>
                      <a:r>
                        <a:rPr lang="en-US" sz="1400">
                          <a:solidFill>
                            <a:schemeClr val="bg1"/>
                          </a:solidFill>
                        </a:rPr>
                        <a:t>To achieve the banded row style, start with a fill of Infinite Blue followed by a row with no fill.</a:t>
                      </a:r>
                    </a:p>
                  </a:txBody>
                  <a:tcPr marL="86597" marR="86597" marT="129896" marB="43299">
                    <a:lnL w="12700" cap="flat" cmpd="sng" algn="ctr">
                      <a:noFill/>
                      <a:prstDash val="solid"/>
                      <a:round/>
                      <a:headEnd type="none" w="med" len="med"/>
                      <a:tailEnd type="none" w="med" len="med"/>
                    </a:lnL>
                    <a:lnR w="12700" cap="flat" cmpd="sng" algn="ctr">
                      <a:solidFill>
                        <a:srgbClr val="5B7583"/>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42D42">
                        <a:alpha val="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bg1"/>
                          </a:solidFill>
                        </a:rPr>
                        <a:t>No fill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a:solidFill>
                          <a:schemeClr val="bg1"/>
                        </a:solidFill>
                      </a:endParaRPr>
                    </a:p>
                    <a:p>
                      <a:pPr>
                        <a:lnSpc>
                          <a:spcPct val="100000"/>
                        </a:lnSpc>
                      </a:pPr>
                      <a:endParaRPr lang="en-US" sz="1400" b="0">
                        <a:solidFill>
                          <a:schemeClr val="bg1"/>
                        </a:solidFill>
                        <a:latin typeface="+mn-lt"/>
                      </a:endParaRPr>
                    </a:p>
                  </a:txBody>
                  <a:tcPr marL="86597" marR="86597" marT="129896" marB="43299">
                    <a:lnL w="12700" cap="flat" cmpd="sng" algn="ctr">
                      <a:solidFill>
                        <a:srgbClr val="5B7583"/>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42D42">
                        <a:alpha val="0"/>
                      </a:srgbClr>
                    </a:solidFill>
                  </a:tcPr>
                </a:tc>
                <a:extLst>
                  <a:ext uri="{0D108BD9-81ED-4DB2-BD59-A6C34878D82A}">
                    <a16:rowId xmlns:a16="http://schemas.microsoft.com/office/drawing/2014/main" val="2899354961"/>
                  </a:ext>
                </a:extLst>
              </a:tr>
              <a:tr h="991336">
                <a:tc>
                  <a:txBody>
                    <a:bodyPr/>
                    <a:lstStyle/>
                    <a:p>
                      <a:pPr>
                        <a:lnSpc>
                          <a:spcPct val="90000"/>
                        </a:lnSpc>
                      </a:pPr>
                      <a:r>
                        <a:rPr lang="en-US" sz="1400">
                          <a:solidFill>
                            <a:schemeClr val="bg1"/>
                          </a:solidFill>
                        </a:rPr>
                        <a:t>ServiceNow Sans Light</a:t>
                      </a:r>
                    </a:p>
                  </a:txBody>
                  <a:tcPr marL="86597" marR="86597" marT="129896" marB="43299">
                    <a:lnL w="12700" cap="flat" cmpd="sng" algn="ctr">
                      <a:noFill/>
                      <a:prstDash val="solid"/>
                      <a:round/>
                      <a:headEnd type="none" w="med" len="med"/>
                      <a:tailEnd type="none" w="med" len="med"/>
                    </a:lnL>
                    <a:lnR w="12700" cap="flat" cmpd="sng" algn="ctr">
                      <a:solidFill>
                        <a:srgbClr val="5B7583"/>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solidFill>
                            <a:schemeClr val="bg1"/>
                          </a:solidFill>
                        </a:rPr>
                        <a:t>Infinite Blue fill</a:t>
                      </a:r>
                    </a:p>
                    <a:p>
                      <a:pPr marL="0" marR="0" lvl="0" indent="0" algn="l" defTabSz="914400" rtl="0" eaLnBrk="1" fontAlgn="auto" latinLnBrk="0" hangingPunct="1">
                        <a:lnSpc>
                          <a:spcPct val="90000"/>
                        </a:lnSpc>
                        <a:spcBef>
                          <a:spcPts val="0"/>
                        </a:spcBef>
                        <a:spcAft>
                          <a:spcPts val="0"/>
                        </a:spcAft>
                        <a:buClrTx/>
                        <a:buSzTx/>
                        <a:buFont typeface="ServiceNow Sans" panose="020B0504040101010104" pitchFamily="34" charset="0"/>
                        <a:buNone/>
                        <a:tabLst/>
                        <a:defRPr/>
                      </a:pPr>
                      <a:endParaRPr lang="en-US" sz="1400">
                        <a:solidFill>
                          <a:schemeClr val="bg1"/>
                        </a:solidFill>
                      </a:endParaRPr>
                    </a:p>
                    <a:p>
                      <a:pPr marL="0" indent="0" algn="l" defTabSz="914400" rtl="0" eaLnBrk="1" latinLnBrk="0" hangingPunct="1">
                        <a:lnSpc>
                          <a:spcPct val="90000"/>
                        </a:lnSpc>
                        <a:buFont typeface="ServiceNow Sans" panose="020B0504040101010104" pitchFamily="34" charset="0"/>
                        <a:buNone/>
                        <a:tabLst/>
                      </a:pPr>
                      <a:endParaRPr lang="en-US" sz="1400" kern="1200">
                        <a:solidFill>
                          <a:schemeClr val="bg1"/>
                        </a:solidFill>
                        <a:latin typeface="+mn-lt"/>
                        <a:ea typeface="+mn-ea"/>
                        <a:cs typeface="+mn-cs"/>
                      </a:endParaRPr>
                    </a:p>
                  </a:txBody>
                  <a:tcPr marL="86597" marR="86597" marT="129896" marB="43299">
                    <a:lnL w="12700" cap="flat" cmpd="sng" algn="ctr">
                      <a:solidFill>
                        <a:srgbClr val="5B7583"/>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3765349036"/>
                  </a:ext>
                </a:extLst>
              </a:tr>
              <a:tr h="991336">
                <a:tc>
                  <a:txBody>
                    <a:bodyPr/>
                    <a:lstStyle/>
                    <a:p>
                      <a:pPr>
                        <a:lnSpc>
                          <a:spcPct val="90000"/>
                        </a:lnSpc>
                      </a:pPr>
                      <a:r>
                        <a:rPr lang="en-US" sz="1400">
                          <a:solidFill>
                            <a:schemeClr val="bg1"/>
                          </a:solidFill>
                        </a:rPr>
                        <a:t>ServiceNow Sans Light</a:t>
                      </a:r>
                    </a:p>
                  </a:txBody>
                  <a:tcPr marL="86597" marR="86597" marT="129896" marB="43299">
                    <a:lnL w="12700" cap="flat" cmpd="sng" algn="ctr">
                      <a:noFill/>
                      <a:prstDash val="solid"/>
                      <a:round/>
                      <a:headEnd type="none" w="med" len="med"/>
                      <a:tailEnd type="none" w="med" len="med"/>
                    </a:lnL>
                    <a:lnR w="12700" cap="flat" cmpd="sng" algn="ctr">
                      <a:solidFill>
                        <a:srgbClr val="5B7583"/>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90000"/>
                        </a:lnSpc>
                        <a:spcBef>
                          <a:spcPts val="0"/>
                        </a:spcBef>
                        <a:spcAft>
                          <a:spcPts val="0"/>
                        </a:spcAft>
                        <a:buClrTx/>
                        <a:buSzTx/>
                        <a:buFont typeface="ServiceNow Sans" panose="020B0504040101010104" pitchFamily="34" charset="0"/>
                        <a:buNone/>
                        <a:tabLst/>
                        <a:defRPr/>
                      </a:pPr>
                      <a:r>
                        <a:rPr lang="en-US" sz="1400">
                          <a:solidFill>
                            <a:schemeClr val="bg1"/>
                          </a:solidFill>
                        </a:rPr>
                        <a:t>No fill</a:t>
                      </a:r>
                    </a:p>
                    <a:p>
                      <a:pPr marL="0" indent="0">
                        <a:lnSpc>
                          <a:spcPct val="90000"/>
                        </a:lnSpc>
                        <a:buFont typeface="ServiceNow Sans" panose="020B0504040101010104" pitchFamily="34" charset="0"/>
                        <a:buNone/>
                        <a:tabLst/>
                      </a:pPr>
                      <a:endParaRPr lang="en-US" sz="1400">
                        <a:solidFill>
                          <a:schemeClr val="bg1"/>
                        </a:solidFill>
                      </a:endParaRPr>
                    </a:p>
                  </a:txBody>
                  <a:tcPr marL="86597" marR="86597" marT="129896" marB="43299">
                    <a:lnL w="12700" cap="flat" cmpd="sng" algn="ctr">
                      <a:solidFill>
                        <a:srgbClr val="5B7583"/>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45265798"/>
                  </a:ext>
                </a:extLst>
              </a:tr>
              <a:tr h="991336">
                <a:tc>
                  <a:txBody>
                    <a:bodyPr/>
                    <a:lstStyle/>
                    <a:p>
                      <a:pPr>
                        <a:lnSpc>
                          <a:spcPct val="90000"/>
                        </a:lnSpc>
                      </a:pPr>
                      <a:r>
                        <a:rPr lang="en-US" sz="1400">
                          <a:solidFill>
                            <a:schemeClr val="bg1"/>
                          </a:solidFill>
                        </a:rPr>
                        <a:t>Highlight rows or columns with a Wasabi outline</a:t>
                      </a:r>
                    </a:p>
                  </a:txBody>
                  <a:tcPr marL="86597" marR="86597" marT="129896" marB="43299">
                    <a:lnL w="38100" cap="flat" cmpd="sng" algn="ctr">
                      <a:solidFill>
                        <a:schemeClr val="accent1"/>
                      </a:solidFill>
                      <a:prstDash val="solid"/>
                      <a:round/>
                      <a:headEnd type="none" w="med" len="med"/>
                      <a:tailEnd type="none" w="med" len="med"/>
                    </a:lnL>
                    <a:lnR w="12700" cap="flat" cmpd="sng" algn="ctr">
                      <a:solidFill>
                        <a:srgbClr val="5B7583"/>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tx2"/>
                    </a:solidFill>
                  </a:tcPr>
                </a:tc>
                <a:tc>
                  <a:txBody>
                    <a:bodyPr/>
                    <a:lstStyle/>
                    <a:p>
                      <a:pPr marL="0" marR="0" lvl="0" indent="0" algn="l" defTabSz="914400" rtl="0" eaLnBrk="1" fontAlgn="auto" latinLnBrk="0" hangingPunct="1">
                        <a:lnSpc>
                          <a:spcPct val="90000"/>
                        </a:lnSpc>
                        <a:spcBef>
                          <a:spcPts val="0"/>
                        </a:spcBef>
                        <a:spcAft>
                          <a:spcPts val="0"/>
                        </a:spcAft>
                        <a:buClrTx/>
                        <a:buSzTx/>
                        <a:buFont typeface="ServiceNow Sans" panose="020B0504040101010104" pitchFamily="34" charset="0"/>
                        <a:buNone/>
                        <a:tabLst/>
                        <a:defRPr/>
                      </a:pPr>
                      <a:r>
                        <a:rPr lang="en-US" sz="1400">
                          <a:solidFill>
                            <a:schemeClr val="bg1"/>
                          </a:solidFill>
                        </a:rPr>
                        <a:t>Create a highlight with the Table Design options, recommended, or create a shape around the row with no fill and a 2pt line.</a:t>
                      </a:r>
                    </a:p>
                  </a:txBody>
                  <a:tcPr marL="86597" marR="86597" marT="129896" marB="43299">
                    <a:lnL w="12700" cap="flat" cmpd="sng" algn="ctr">
                      <a:solidFill>
                        <a:srgbClr val="5B7583"/>
                      </a:solidFill>
                      <a:prstDash val="solid"/>
                      <a:round/>
                      <a:headEnd type="none" w="med" len="med"/>
                      <a:tailEnd type="none" w="med" len="med"/>
                    </a:lnL>
                    <a:lnR w="38100" cap="flat" cmpd="sng" algn="ctr">
                      <a:solidFill>
                        <a:schemeClr val="accent1"/>
                      </a:solidFill>
                      <a:prstDash val="solid"/>
                      <a:round/>
                      <a:headEnd type="none" w="med" len="med"/>
                      <a:tailEnd type="none" w="med" len="med"/>
                    </a:lnR>
                    <a:lnT w="38100" cap="flat" cmpd="sng" algn="ctr">
                      <a:solidFill>
                        <a:schemeClr val="accent1"/>
                      </a:solidFill>
                      <a:prstDash val="solid"/>
                      <a:round/>
                      <a:headEnd type="none" w="med" len="med"/>
                      <a:tailEnd type="none" w="med" len="med"/>
                    </a:lnT>
                    <a:lnB w="381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solidFill>
                      <a:schemeClr val="tx2"/>
                    </a:solidFill>
                  </a:tcPr>
                </a:tc>
                <a:extLst>
                  <a:ext uri="{0D108BD9-81ED-4DB2-BD59-A6C34878D82A}">
                    <a16:rowId xmlns:a16="http://schemas.microsoft.com/office/drawing/2014/main" val="1200345550"/>
                  </a:ext>
                </a:extLst>
              </a:tr>
            </a:tbl>
          </a:graphicData>
        </a:graphic>
      </p:graphicFrame>
      <p:sp>
        <p:nvSpPr>
          <p:cNvPr id="3" name="Title 2">
            <a:extLst>
              <a:ext uri="{FF2B5EF4-FFF2-40B4-BE49-F238E27FC236}">
                <a16:creationId xmlns:a16="http://schemas.microsoft.com/office/drawing/2014/main" id="{F3A898A2-FB96-AD97-B589-5816272F4195}"/>
              </a:ext>
            </a:extLst>
          </p:cNvPr>
          <p:cNvSpPr>
            <a:spLocks noGrp="1"/>
          </p:cNvSpPr>
          <p:nvPr>
            <p:ph type="title"/>
          </p:nvPr>
        </p:nvSpPr>
        <p:spPr>
          <a:xfrm>
            <a:off x="7127874" y="549275"/>
            <a:ext cx="4514852" cy="2063296"/>
          </a:xfrm>
        </p:spPr>
        <p:txBody>
          <a:bodyPr/>
          <a:lstStyle/>
          <a:p>
            <a:r>
              <a:rPr lang="en-US"/>
              <a:t>Weighted</a:t>
            </a:r>
            <a:br>
              <a:rPr lang="en-US"/>
            </a:br>
            <a:r>
              <a:rPr lang="en-US"/>
              <a:t>left graphic</a:t>
            </a:r>
          </a:p>
        </p:txBody>
      </p:sp>
      <p:sp>
        <p:nvSpPr>
          <p:cNvPr id="4" name="Subtitle 3">
            <a:extLst>
              <a:ext uri="{FF2B5EF4-FFF2-40B4-BE49-F238E27FC236}">
                <a16:creationId xmlns:a16="http://schemas.microsoft.com/office/drawing/2014/main" id="{256AFC39-E603-E1FC-443A-C654D7EB3825}"/>
              </a:ext>
            </a:extLst>
          </p:cNvPr>
          <p:cNvSpPr>
            <a:spLocks noGrp="1"/>
          </p:cNvSpPr>
          <p:nvPr>
            <p:ph type="subTitle" idx="1"/>
          </p:nvPr>
        </p:nvSpPr>
        <p:spPr>
          <a:xfrm>
            <a:off x="7127875" y="2679192"/>
            <a:ext cx="4514852" cy="533908"/>
          </a:xfrm>
        </p:spPr>
        <p:txBody>
          <a:bodyPr/>
          <a:lstStyle/>
          <a:p>
            <a:r>
              <a:rPr lang="en-US"/>
              <a:t>Optional subtitle</a:t>
            </a:r>
          </a:p>
          <a:p>
            <a:endParaRPr lang="en-US"/>
          </a:p>
        </p:txBody>
      </p:sp>
      <p:sp>
        <p:nvSpPr>
          <p:cNvPr id="5" name="Text Placeholder 4">
            <a:extLst>
              <a:ext uri="{FF2B5EF4-FFF2-40B4-BE49-F238E27FC236}">
                <a16:creationId xmlns:a16="http://schemas.microsoft.com/office/drawing/2014/main" id="{CB15ED05-ECAC-AC74-D037-C2EB84E87C5E}"/>
              </a:ext>
            </a:extLst>
          </p:cNvPr>
          <p:cNvSpPr>
            <a:spLocks noGrp="1"/>
          </p:cNvSpPr>
          <p:nvPr>
            <p:ph type="body" sz="quarter" idx="14"/>
          </p:nvPr>
        </p:nvSpPr>
        <p:spPr>
          <a:xfrm>
            <a:off x="7127874" y="3371850"/>
            <a:ext cx="4508501" cy="2657475"/>
          </a:xfrm>
        </p:spPr>
        <p:txBody>
          <a:bodyPr/>
          <a:lstStyle/>
          <a:p>
            <a:r>
              <a:rPr lang="en-US"/>
              <a:t>The content placeholder on the left can contain charts, tables, and images.</a:t>
            </a:r>
          </a:p>
          <a:p>
            <a:r>
              <a:rPr lang="en-US"/>
              <a:t>Level one ServiceNow Sans Light 18pt</a:t>
            </a:r>
          </a:p>
          <a:p>
            <a:pPr lvl="1"/>
            <a:r>
              <a:rPr lang="en-US"/>
              <a:t>Level two ServiceNow Sans Light 16pt</a:t>
            </a:r>
          </a:p>
          <a:p>
            <a:pPr lvl="2"/>
            <a:r>
              <a:rPr lang="en-US"/>
              <a:t>Level three ServiceNow Sans Light 14pt</a:t>
            </a:r>
          </a:p>
          <a:p>
            <a:endParaRPr lang="en-US"/>
          </a:p>
        </p:txBody>
      </p:sp>
      <p:sp>
        <p:nvSpPr>
          <p:cNvPr id="6" name="Text Placeholder 5">
            <a:extLst>
              <a:ext uri="{FF2B5EF4-FFF2-40B4-BE49-F238E27FC236}">
                <a16:creationId xmlns:a16="http://schemas.microsoft.com/office/drawing/2014/main" id="{B32EA767-5F60-D80F-A4CE-ED7ECB6CC75D}"/>
              </a:ext>
            </a:extLst>
          </p:cNvPr>
          <p:cNvSpPr>
            <a:spLocks noGrp="1"/>
          </p:cNvSpPr>
          <p:nvPr>
            <p:ph type="body" sz="quarter" idx="15"/>
          </p:nvPr>
        </p:nvSpPr>
        <p:spPr>
          <a:xfrm>
            <a:off x="1828798" y="6468451"/>
            <a:ext cx="9253538" cy="109728"/>
          </a:xfrm>
        </p:spPr>
        <p:txBody>
          <a:bodyPr/>
          <a:lstStyle/>
          <a:p>
            <a:r>
              <a:rPr lang="en-US"/>
              <a:t>Source</a:t>
            </a:r>
          </a:p>
        </p:txBody>
      </p:sp>
    </p:spTree>
    <p:extLst>
      <p:ext uri="{BB962C8B-B14F-4D97-AF65-F5344CB8AC3E}">
        <p14:creationId xmlns:p14="http://schemas.microsoft.com/office/powerpoint/2010/main" val="366882334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A251D5-9A26-354A-4698-7D9B92A8E038}"/>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A33F1E7B-A658-7783-057F-C519A417B436}"/>
              </a:ext>
            </a:extLst>
          </p:cNvPr>
          <p:cNvSpPr>
            <a:spLocks noGrp="1"/>
          </p:cNvSpPr>
          <p:nvPr>
            <p:ph type="title"/>
          </p:nvPr>
        </p:nvSpPr>
        <p:spPr>
          <a:xfrm>
            <a:off x="549275" y="545137"/>
            <a:ext cx="11082338" cy="4259147"/>
          </a:xfrm>
        </p:spPr>
        <p:txBody>
          <a:bodyPr/>
          <a:lstStyle/>
          <a:p>
            <a:br>
              <a:rPr lang="en-US"/>
            </a:br>
            <a:r>
              <a:rPr lang="en-US"/>
              <a:t>Quote, this layout can </a:t>
            </a:r>
            <a:br>
              <a:rPr lang="en-US"/>
            </a:br>
            <a:r>
              <a:rPr lang="en-US"/>
              <a:t>use multiple lines of text, </a:t>
            </a:r>
            <a:br>
              <a:rPr lang="en-US"/>
            </a:br>
            <a:r>
              <a:rPr lang="en-US"/>
              <a:t>the top quote mark will move automatically.</a:t>
            </a:r>
          </a:p>
        </p:txBody>
      </p:sp>
      <p:sp>
        <p:nvSpPr>
          <p:cNvPr id="6" name="Text Placeholder 5">
            <a:extLst>
              <a:ext uri="{FF2B5EF4-FFF2-40B4-BE49-F238E27FC236}">
                <a16:creationId xmlns:a16="http://schemas.microsoft.com/office/drawing/2014/main" id="{9835767C-1399-42FC-DC3A-0EB5E12C24E5}"/>
              </a:ext>
            </a:extLst>
          </p:cNvPr>
          <p:cNvSpPr>
            <a:spLocks noGrp="1"/>
          </p:cNvSpPr>
          <p:nvPr>
            <p:ph type="body" sz="quarter" idx="10"/>
          </p:nvPr>
        </p:nvSpPr>
        <p:spPr>
          <a:xfrm>
            <a:off x="549275" y="5109411"/>
            <a:ext cx="11087100" cy="217004"/>
          </a:xfrm>
        </p:spPr>
        <p:txBody>
          <a:bodyPr/>
          <a:lstStyle/>
          <a:p>
            <a:r>
              <a:rPr lang="en-US"/>
              <a:t>Speaker first and last name</a:t>
            </a:r>
          </a:p>
        </p:txBody>
      </p:sp>
      <p:sp>
        <p:nvSpPr>
          <p:cNvPr id="14" name="Text Placeholder 13">
            <a:extLst>
              <a:ext uri="{FF2B5EF4-FFF2-40B4-BE49-F238E27FC236}">
                <a16:creationId xmlns:a16="http://schemas.microsoft.com/office/drawing/2014/main" id="{75B3B28B-A556-5B34-523C-3014A258BC25}"/>
              </a:ext>
            </a:extLst>
          </p:cNvPr>
          <p:cNvSpPr>
            <a:spLocks noGrp="1"/>
          </p:cNvSpPr>
          <p:nvPr>
            <p:ph type="body" sz="quarter" idx="11"/>
          </p:nvPr>
        </p:nvSpPr>
        <p:spPr>
          <a:xfrm>
            <a:off x="549275" y="5477181"/>
            <a:ext cx="11087100" cy="518276"/>
          </a:xfrm>
        </p:spPr>
        <p:txBody>
          <a:bodyPr/>
          <a:lstStyle/>
          <a:p>
            <a:r>
              <a:rPr lang="en-US"/>
              <a:t>Job title and company</a:t>
            </a:r>
          </a:p>
        </p:txBody>
      </p:sp>
    </p:spTree>
    <p:extLst>
      <p:ext uri="{BB962C8B-B14F-4D97-AF65-F5344CB8AC3E}">
        <p14:creationId xmlns:p14="http://schemas.microsoft.com/office/powerpoint/2010/main" val="263157133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3EDAF-CDA7-6EA2-8C20-5DFF7948E7FF}"/>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65CC7842-9420-EB19-C672-830189F3360F}"/>
              </a:ext>
            </a:extLst>
          </p:cNvPr>
          <p:cNvSpPr>
            <a:spLocks noGrp="1"/>
          </p:cNvSpPr>
          <p:nvPr>
            <p:ph type="title"/>
          </p:nvPr>
        </p:nvSpPr>
        <p:spPr>
          <a:xfrm>
            <a:off x="548640" y="549274"/>
            <a:ext cx="11089323" cy="5635625"/>
          </a:xfrm>
        </p:spPr>
        <p:txBody>
          <a:bodyPr/>
          <a:lstStyle/>
          <a:p>
            <a:r>
              <a:rPr lang="en-US">
                <a:solidFill>
                  <a:schemeClr val="accent1"/>
                </a:solidFill>
              </a:rPr>
              <a:t>Large statement </a:t>
            </a:r>
            <a:br>
              <a:rPr lang="en-US">
                <a:solidFill>
                  <a:schemeClr val="accent1"/>
                </a:solidFill>
              </a:rPr>
            </a:br>
            <a:r>
              <a:rPr lang="en-US"/>
              <a:t>that spans multiple lines, recommend beginning with a wasabi highlight.</a:t>
            </a:r>
          </a:p>
        </p:txBody>
      </p:sp>
    </p:spTree>
    <p:extLst>
      <p:ext uri="{BB962C8B-B14F-4D97-AF65-F5344CB8AC3E}">
        <p14:creationId xmlns:p14="http://schemas.microsoft.com/office/powerpoint/2010/main" val="129316370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00E952-FCAF-B8E8-0306-E042FABC2C20}"/>
              </a:ext>
            </a:extLst>
          </p:cNvPr>
          <p:cNvSpPr>
            <a:spLocks noGrp="1"/>
          </p:cNvSpPr>
          <p:nvPr>
            <p:ph type="title"/>
          </p:nvPr>
        </p:nvSpPr>
        <p:spPr/>
        <p:txBody>
          <a:bodyPr/>
          <a:lstStyle/>
          <a:p>
            <a:r>
              <a:rPr lang="en-US">
                <a:solidFill>
                  <a:schemeClr val="accent1"/>
                </a:solidFill>
                <a:latin typeface="ServiceNow Sans" panose="020B0504040101010104" pitchFamily="34" charset="77"/>
              </a:rPr>
              <a:t>Quick-start</a:t>
            </a:r>
            <a:r>
              <a:rPr lang="en-US">
                <a:latin typeface="ServiceNow Sans" panose="020B0504040101010104" pitchFamily="34" charset="77"/>
              </a:rPr>
              <a:t> for macOS</a:t>
            </a:r>
            <a:endParaRPr lang="en-US"/>
          </a:p>
        </p:txBody>
      </p:sp>
      <p:sp>
        <p:nvSpPr>
          <p:cNvPr id="3" name="Subtitle 2">
            <a:extLst>
              <a:ext uri="{FF2B5EF4-FFF2-40B4-BE49-F238E27FC236}">
                <a16:creationId xmlns:a16="http://schemas.microsoft.com/office/drawing/2014/main" id="{B9AA1DE7-B351-3555-3B99-49E794DE79BE}"/>
              </a:ext>
            </a:extLst>
          </p:cNvPr>
          <p:cNvSpPr>
            <a:spLocks noGrp="1"/>
          </p:cNvSpPr>
          <p:nvPr>
            <p:ph type="subTitle" idx="1"/>
          </p:nvPr>
        </p:nvSpPr>
        <p:spPr/>
        <p:txBody>
          <a:bodyPr/>
          <a:lstStyle/>
          <a:p>
            <a:r>
              <a:rPr lang="en-US"/>
              <a:t>How do I install the new template?</a:t>
            </a:r>
          </a:p>
        </p:txBody>
      </p:sp>
      <p:sp>
        <p:nvSpPr>
          <p:cNvPr id="4" name="Text Placeholder 3">
            <a:extLst>
              <a:ext uri="{FF2B5EF4-FFF2-40B4-BE49-F238E27FC236}">
                <a16:creationId xmlns:a16="http://schemas.microsoft.com/office/drawing/2014/main" id="{798DC1A8-D24E-C7F5-8DB1-5AF2D1DD085F}"/>
              </a:ext>
            </a:extLst>
          </p:cNvPr>
          <p:cNvSpPr>
            <a:spLocks noGrp="1"/>
          </p:cNvSpPr>
          <p:nvPr>
            <p:ph type="body" sz="quarter" idx="22"/>
          </p:nvPr>
        </p:nvSpPr>
        <p:spPr/>
        <p:txBody>
          <a:bodyPr/>
          <a:lstStyle/>
          <a:p>
            <a:pPr lvl="1"/>
            <a:r>
              <a:rPr lang="en-US"/>
              <a:t>Save the template </a:t>
            </a:r>
            <a:br>
              <a:rPr lang="en-US"/>
            </a:br>
            <a:r>
              <a:rPr lang="en-US"/>
              <a:t>to your machine.</a:t>
            </a:r>
          </a:p>
          <a:p>
            <a:pPr lvl="1"/>
            <a:r>
              <a:rPr lang="en-US"/>
              <a:t>Click “File” then “Save As Template.” </a:t>
            </a:r>
          </a:p>
          <a:p>
            <a:pPr lvl="1"/>
            <a:r>
              <a:rPr lang="en-US"/>
              <a:t>Make sure the file type is PowerPoint Template (.potx).</a:t>
            </a:r>
          </a:p>
          <a:p>
            <a:pPr lvl="1"/>
            <a:r>
              <a:rPr lang="en-US"/>
              <a:t>By default, PowerPoint will save to the Templates folder; save the file there.</a:t>
            </a:r>
          </a:p>
        </p:txBody>
      </p:sp>
      <p:sp>
        <p:nvSpPr>
          <p:cNvPr id="5" name="Text Placeholder 4">
            <a:extLst>
              <a:ext uri="{FF2B5EF4-FFF2-40B4-BE49-F238E27FC236}">
                <a16:creationId xmlns:a16="http://schemas.microsoft.com/office/drawing/2014/main" id="{10C7FC6E-4860-97FD-6215-0DC12E5B3D38}"/>
              </a:ext>
            </a:extLst>
          </p:cNvPr>
          <p:cNvSpPr>
            <a:spLocks noGrp="1"/>
          </p:cNvSpPr>
          <p:nvPr>
            <p:ph type="body" sz="quarter" idx="23"/>
          </p:nvPr>
        </p:nvSpPr>
        <p:spPr/>
        <p:txBody>
          <a:bodyPr/>
          <a:lstStyle/>
          <a:p>
            <a:pPr lvl="1"/>
            <a:r>
              <a:rPr lang="en-US"/>
              <a:t>Delete old templates from </a:t>
            </a:r>
            <a:br>
              <a:rPr lang="en-US"/>
            </a:br>
            <a:r>
              <a:rPr lang="en-US"/>
              <a:t>your machine.</a:t>
            </a:r>
          </a:p>
          <a:p>
            <a:pPr lvl="1"/>
            <a:r>
              <a:rPr lang="en-US"/>
              <a:t>If you have any old templates </a:t>
            </a:r>
            <a:br>
              <a:rPr lang="en-US"/>
            </a:br>
            <a:r>
              <a:rPr lang="en-US"/>
              <a:t>saved to your machine, navigate </a:t>
            </a:r>
            <a:br>
              <a:rPr lang="en-US"/>
            </a:br>
            <a:r>
              <a:rPr lang="en-US"/>
              <a:t>there (Documents &gt; Custom Office Templates) and </a:t>
            </a:r>
            <a:br>
              <a:rPr lang="en-US"/>
            </a:br>
            <a:r>
              <a:rPr lang="en-US"/>
              <a:t>delete them.</a:t>
            </a:r>
          </a:p>
          <a:p>
            <a:endParaRPr lang="en-US"/>
          </a:p>
        </p:txBody>
      </p:sp>
      <p:sp>
        <p:nvSpPr>
          <p:cNvPr id="6" name="Text Placeholder 5">
            <a:extLst>
              <a:ext uri="{FF2B5EF4-FFF2-40B4-BE49-F238E27FC236}">
                <a16:creationId xmlns:a16="http://schemas.microsoft.com/office/drawing/2014/main" id="{95EF7F2C-B38A-876A-76E3-196270271CC4}"/>
              </a:ext>
            </a:extLst>
          </p:cNvPr>
          <p:cNvSpPr>
            <a:spLocks noGrp="1"/>
          </p:cNvSpPr>
          <p:nvPr>
            <p:ph type="body" sz="quarter" idx="24"/>
          </p:nvPr>
        </p:nvSpPr>
        <p:spPr/>
        <p:txBody>
          <a:bodyPr/>
          <a:lstStyle/>
          <a:p>
            <a:pPr lvl="1"/>
            <a:r>
              <a:rPr lang="en-US"/>
              <a:t>Create a new file </a:t>
            </a:r>
            <a:br>
              <a:rPr lang="en-US"/>
            </a:br>
            <a:r>
              <a:rPr lang="en-US"/>
              <a:t>using the template.</a:t>
            </a:r>
          </a:p>
          <a:p>
            <a:pPr lvl="1"/>
            <a:r>
              <a:rPr lang="en-US"/>
              <a:t>Click “File” then “New </a:t>
            </a:r>
            <a:br>
              <a:rPr lang="en-US"/>
            </a:br>
            <a:r>
              <a:rPr lang="en-US"/>
              <a:t>from Template.”</a:t>
            </a:r>
          </a:p>
          <a:p>
            <a:pPr lvl="1"/>
            <a:r>
              <a:rPr lang="en-US"/>
              <a:t>Select the template from the thumbnails and click “Create.”</a:t>
            </a:r>
          </a:p>
          <a:p>
            <a:endParaRPr lang="en-US"/>
          </a:p>
        </p:txBody>
      </p:sp>
      <p:sp>
        <p:nvSpPr>
          <p:cNvPr id="7" name="Text Placeholder 6">
            <a:extLst>
              <a:ext uri="{FF2B5EF4-FFF2-40B4-BE49-F238E27FC236}">
                <a16:creationId xmlns:a16="http://schemas.microsoft.com/office/drawing/2014/main" id="{29F18413-C264-FDE6-B9F1-0B34EB610A2C}"/>
              </a:ext>
            </a:extLst>
          </p:cNvPr>
          <p:cNvSpPr>
            <a:spLocks noGrp="1"/>
          </p:cNvSpPr>
          <p:nvPr>
            <p:ph type="body" sz="quarter" idx="16"/>
          </p:nvPr>
        </p:nvSpPr>
        <p:spPr/>
        <p:txBody>
          <a:bodyPr/>
          <a:lstStyle/>
          <a:p>
            <a:r>
              <a:rPr lang="en-US"/>
              <a:t>One</a:t>
            </a:r>
          </a:p>
        </p:txBody>
      </p:sp>
      <p:sp>
        <p:nvSpPr>
          <p:cNvPr id="8" name="Text Placeholder 7">
            <a:extLst>
              <a:ext uri="{FF2B5EF4-FFF2-40B4-BE49-F238E27FC236}">
                <a16:creationId xmlns:a16="http://schemas.microsoft.com/office/drawing/2014/main" id="{9DF1C96D-E74D-F56C-0F44-7197B4106C37}"/>
              </a:ext>
            </a:extLst>
          </p:cNvPr>
          <p:cNvSpPr>
            <a:spLocks noGrp="1"/>
          </p:cNvSpPr>
          <p:nvPr>
            <p:ph type="body" sz="quarter" idx="20"/>
          </p:nvPr>
        </p:nvSpPr>
        <p:spPr/>
        <p:txBody>
          <a:bodyPr/>
          <a:lstStyle/>
          <a:p>
            <a:r>
              <a:rPr lang="en-US"/>
              <a:t>Two</a:t>
            </a:r>
          </a:p>
        </p:txBody>
      </p:sp>
      <p:sp>
        <p:nvSpPr>
          <p:cNvPr id="9" name="Text Placeholder 8">
            <a:extLst>
              <a:ext uri="{FF2B5EF4-FFF2-40B4-BE49-F238E27FC236}">
                <a16:creationId xmlns:a16="http://schemas.microsoft.com/office/drawing/2014/main" id="{C99EE449-080E-FE49-C264-30FE1A388A65}"/>
              </a:ext>
            </a:extLst>
          </p:cNvPr>
          <p:cNvSpPr>
            <a:spLocks noGrp="1"/>
          </p:cNvSpPr>
          <p:nvPr>
            <p:ph type="body" sz="quarter" idx="21"/>
          </p:nvPr>
        </p:nvSpPr>
        <p:spPr/>
        <p:txBody>
          <a:bodyPr/>
          <a:lstStyle/>
          <a:p>
            <a:r>
              <a:rPr lang="en-US"/>
              <a:t>Three</a:t>
            </a:r>
          </a:p>
        </p:txBody>
      </p:sp>
    </p:spTree>
    <p:extLst>
      <p:ext uri="{BB962C8B-B14F-4D97-AF65-F5344CB8AC3E}">
        <p14:creationId xmlns:p14="http://schemas.microsoft.com/office/powerpoint/2010/main" val="155779014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5D8F8-C834-196E-3408-A959FC5959D0}"/>
              </a:ext>
            </a:extLst>
          </p:cNvPr>
          <p:cNvSpPr>
            <a:spLocks noGrp="1"/>
          </p:cNvSpPr>
          <p:nvPr>
            <p:ph type="title"/>
          </p:nvPr>
        </p:nvSpPr>
        <p:spPr>
          <a:xfrm>
            <a:off x="548640" y="549274"/>
            <a:ext cx="11089323" cy="5635625"/>
          </a:xfrm>
        </p:spPr>
        <p:txBody>
          <a:bodyPr/>
          <a:lstStyle/>
          <a:p>
            <a:r>
              <a:rPr lang="en-US">
                <a:solidFill>
                  <a:schemeClr val="accent1"/>
                </a:solidFill>
              </a:rPr>
              <a:t>Large statement</a:t>
            </a:r>
            <a:br>
              <a:rPr lang="en-US">
                <a:solidFill>
                  <a:schemeClr val="accent1"/>
                </a:solidFill>
              </a:rPr>
            </a:br>
            <a:r>
              <a:rPr lang="en-US"/>
              <a:t>that spans multiple lines, recommend beginning with a wasabi highlight.</a:t>
            </a:r>
          </a:p>
        </p:txBody>
      </p:sp>
    </p:spTree>
    <p:extLst>
      <p:ext uri="{BB962C8B-B14F-4D97-AF65-F5344CB8AC3E}">
        <p14:creationId xmlns:p14="http://schemas.microsoft.com/office/powerpoint/2010/main" val="276742550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706E7-E01D-D130-13BA-5DF854658F92}"/>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F29E4819-A7AB-9344-754F-110B84917C3E}"/>
              </a:ext>
            </a:extLst>
          </p:cNvPr>
          <p:cNvSpPr>
            <a:spLocks noGrp="1"/>
          </p:cNvSpPr>
          <p:nvPr>
            <p:ph type="title"/>
          </p:nvPr>
        </p:nvSpPr>
        <p:spPr>
          <a:xfrm>
            <a:off x="548640" y="549274"/>
            <a:ext cx="11089323" cy="5635625"/>
          </a:xfrm>
        </p:spPr>
        <p:txBody>
          <a:bodyPr/>
          <a:lstStyle/>
          <a:p>
            <a:r>
              <a:rPr lang="en-US">
                <a:solidFill>
                  <a:schemeClr val="accent1"/>
                </a:solidFill>
              </a:rPr>
              <a:t>Large statement </a:t>
            </a:r>
            <a:br>
              <a:rPr lang="en-US">
                <a:solidFill>
                  <a:schemeClr val="accent1"/>
                </a:solidFill>
              </a:rPr>
            </a:br>
            <a:r>
              <a:rPr lang="en-US"/>
              <a:t>that spans multiple lines, recommend beginning with a wasabi highlight.</a:t>
            </a:r>
          </a:p>
        </p:txBody>
      </p:sp>
    </p:spTree>
    <p:extLst>
      <p:ext uri="{BB962C8B-B14F-4D97-AF65-F5344CB8AC3E}">
        <p14:creationId xmlns:p14="http://schemas.microsoft.com/office/powerpoint/2010/main" val="455088539"/>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FFECF-9DA2-3EBE-D443-50A920C2B07D}"/>
              </a:ext>
            </a:extLst>
          </p:cNvPr>
          <p:cNvSpPr>
            <a:spLocks noGrp="1"/>
          </p:cNvSpPr>
          <p:nvPr>
            <p:ph type="title"/>
          </p:nvPr>
        </p:nvSpPr>
        <p:spPr>
          <a:xfrm>
            <a:off x="548640" y="553413"/>
            <a:ext cx="11089323" cy="4287420"/>
          </a:xfrm>
        </p:spPr>
        <p:txBody>
          <a:bodyPr/>
          <a:lstStyle/>
          <a:p>
            <a:r>
              <a:rPr lang="en-US">
                <a:solidFill>
                  <a:schemeClr val="accent1"/>
                </a:solidFill>
              </a:rPr>
              <a:t>Divider</a:t>
            </a:r>
            <a:r>
              <a:rPr lang="en-US"/>
              <a:t> green</a:t>
            </a:r>
          </a:p>
        </p:txBody>
      </p:sp>
      <p:sp>
        <p:nvSpPr>
          <p:cNvPr id="3" name="Subtitle 2">
            <a:extLst>
              <a:ext uri="{FF2B5EF4-FFF2-40B4-BE49-F238E27FC236}">
                <a16:creationId xmlns:a16="http://schemas.microsoft.com/office/drawing/2014/main" id="{6E7A87FA-38E2-8CA2-9824-62F27389535C}"/>
              </a:ext>
            </a:extLst>
          </p:cNvPr>
          <p:cNvSpPr>
            <a:spLocks noGrp="1"/>
          </p:cNvSpPr>
          <p:nvPr>
            <p:ph type="subTitle" idx="1"/>
          </p:nvPr>
        </p:nvSpPr>
        <p:spPr>
          <a:xfrm>
            <a:off x="549275" y="5137943"/>
            <a:ext cx="6386513" cy="899658"/>
          </a:xfrm>
        </p:spPr>
        <p:txBody>
          <a:bodyPr/>
          <a:lstStyle/>
          <a:p>
            <a:r>
              <a:rPr lang="en-US"/>
              <a:t>Optional subtitle</a:t>
            </a:r>
          </a:p>
        </p:txBody>
      </p:sp>
    </p:spTree>
    <p:extLst>
      <p:ext uri="{BB962C8B-B14F-4D97-AF65-F5344CB8AC3E}">
        <p14:creationId xmlns:p14="http://schemas.microsoft.com/office/powerpoint/2010/main" val="482894364"/>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9837C0-E852-A08C-5F17-47B794A693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7C94AC7-3B9B-A7EB-6174-D32F2BD40394}"/>
              </a:ext>
            </a:extLst>
          </p:cNvPr>
          <p:cNvSpPr>
            <a:spLocks noGrp="1"/>
          </p:cNvSpPr>
          <p:nvPr>
            <p:ph type="title"/>
          </p:nvPr>
        </p:nvSpPr>
        <p:spPr>
          <a:xfrm>
            <a:off x="548640" y="553413"/>
            <a:ext cx="11089323" cy="4287420"/>
          </a:xfrm>
        </p:spPr>
        <p:txBody>
          <a:bodyPr/>
          <a:lstStyle/>
          <a:p>
            <a:r>
              <a:rPr lang="en-US">
                <a:solidFill>
                  <a:schemeClr val="accent1"/>
                </a:solidFill>
              </a:rPr>
              <a:t>Divider</a:t>
            </a:r>
            <a:r>
              <a:rPr lang="en-US"/>
              <a:t> blue</a:t>
            </a:r>
          </a:p>
        </p:txBody>
      </p:sp>
      <p:sp>
        <p:nvSpPr>
          <p:cNvPr id="6" name="Subtitle 5">
            <a:extLst>
              <a:ext uri="{FF2B5EF4-FFF2-40B4-BE49-F238E27FC236}">
                <a16:creationId xmlns:a16="http://schemas.microsoft.com/office/drawing/2014/main" id="{9C4C0E92-EFAF-DC2C-B54A-C2116D53F4FA}"/>
              </a:ext>
            </a:extLst>
          </p:cNvPr>
          <p:cNvSpPr>
            <a:spLocks noGrp="1"/>
          </p:cNvSpPr>
          <p:nvPr>
            <p:ph type="subTitle" idx="1"/>
          </p:nvPr>
        </p:nvSpPr>
        <p:spPr>
          <a:xfrm>
            <a:off x="549275" y="5137943"/>
            <a:ext cx="6386513" cy="899658"/>
          </a:xfrm>
        </p:spPr>
        <p:txBody>
          <a:bodyPr/>
          <a:lstStyle/>
          <a:p>
            <a:r>
              <a:rPr lang="en-US"/>
              <a:t>Optional subtitle</a:t>
            </a:r>
          </a:p>
          <a:p>
            <a:endParaRPr lang="en-US"/>
          </a:p>
        </p:txBody>
      </p:sp>
    </p:spTree>
    <p:extLst>
      <p:ext uri="{BB962C8B-B14F-4D97-AF65-F5344CB8AC3E}">
        <p14:creationId xmlns:p14="http://schemas.microsoft.com/office/powerpoint/2010/main" val="2027060800"/>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63DDE3B-DC02-8649-B157-6A0E9741EF5E}"/>
              </a:ext>
            </a:extLst>
          </p:cNvPr>
          <p:cNvSpPr>
            <a:spLocks noGrp="1"/>
          </p:cNvSpPr>
          <p:nvPr>
            <p:ph type="title"/>
          </p:nvPr>
        </p:nvSpPr>
        <p:spPr>
          <a:xfrm>
            <a:off x="548640" y="553413"/>
            <a:ext cx="11089323" cy="4287420"/>
          </a:xfrm>
        </p:spPr>
        <p:txBody>
          <a:bodyPr/>
          <a:lstStyle/>
          <a:p>
            <a:r>
              <a:rPr lang="en-US">
                <a:solidFill>
                  <a:schemeClr val="accent1"/>
                </a:solidFill>
              </a:rPr>
              <a:t>Divider</a:t>
            </a:r>
            <a:r>
              <a:rPr lang="en-US"/>
              <a:t> indigo</a:t>
            </a:r>
          </a:p>
        </p:txBody>
      </p:sp>
      <p:sp>
        <p:nvSpPr>
          <p:cNvPr id="6" name="Text Placeholder 5">
            <a:extLst>
              <a:ext uri="{FF2B5EF4-FFF2-40B4-BE49-F238E27FC236}">
                <a16:creationId xmlns:a16="http://schemas.microsoft.com/office/drawing/2014/main" id="{7D0F68CE-E644-E900-55F5-76EBAE4F412E}"/>
              </a:ext>
            </a:extLst>
          </p:cNvPr>
          <p:cNvSpPr>
            <a:spLocks noGrp="1"/>
          </p:cNvSpPr>
          <p:nvPr>
            <p:ph type="subTitle" idx="1"/>
          </p:nvPr>
        </p:nvSpPr>
        <p:spPr>
          <a:xfrm>
            <a:off x="549275" y="5137943"/>
            <a:ext cx="6386513" cy="899658"/>
          </a:xfrm>
        </p:spPr>
        <p:txBody>
          <a:bodyPr/>
          <a:lstStyle/>
          <a:p>
            <a:r>
              <a:rPr lang="en-US"/>
              <a:t>Optional subtitle</a:t>
            </a:r>
          </a:p>
        </p:txBody>
      </p:sp>
    </p:spTree>
    <p:extLst>
      <p:ext uri="{BB962C8B-B14F-4D97-AF65-F5344CB8AC3E}">
        <p14:creationId xmlns:p14="http://schemas.microsoft.com/office/powerpoint/2010/main" val="543437111"/>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4A792F-BBF5-5088-DD86-5EC7C937149F}"/>
            </a:ext>
          </a:extLst>
        </p:cNvPr>
        <p:cNvGrpSpPr/>
        <p:nvPr/>
      </p:nvGrpSpPr>
      <p:grpSpPr>
        <a:xfrm>
          <a:off x="0" y="0"/>
          <a:ext cx="0" cy="0"/>
          <a:chOff x="0" y="0"/>
          <a:chExt cx="0" cy="0"/>
        </a:xfrm>
      </p:grpSpPr>
      <p:sp>
        <p:nvSpPr>
          <p:cNvPr id="2" name="Picture Placeholder 1">
            <a:extLst>
              <a:ext uri="{FF2B5EF4-FFF2-40B4-BE49-F238E27FC236}">
                <a16:creationId xmlns:a16="http://schemas.microsoft.com/office/drawing/2014/main" id="{750558E6-7CF0-7397-979E-5E6093F18A59}"/>
              </a:ext>
            </a:extLst>
          </p:cNvPr>
          <p:cNvSpPr>
            <a:spLocks noGrp="1"/>
          </p:cNvSpPr>
          <p:nvPr>
            <p:ph type="pic" sz="quarter" idx="16"/>
          </p:nvPr>
        </p:nvSpPr>
        <p:spPr/>
        <p:txBody>
          <a:bodyPr/>
          <a:lstStyle/>
          <a:p>
            <a:endParaRPr lang="en-US"/>
          </a:p>
        </p:txBody>
      </p:sp>
    </p:spTree>
    <p:extLst>
      <p:ext uri="{BB962C8B-B14F-4D97-AF65-F5344CB8AC3E}">
        <p14:creationId xmlns:p14="http://schemas.microsoft.com/office/powerpoint/2010/main" val="166692168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022878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5BEBC-47C3-1633-CCF3-FB7F83FD90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5FE8A5-7E0D-A34C-B657-B4DE16B3F261}"/>
              </a:ext>
            </a:extLst>
          </p:cNvPr>
          <p:cNvSpPr>
            <a:spLocks noGrp="1"/>
          </p:cNvSpPr>
          <p:nvPr>
            <p:ph type="title"/>
          </p:nvPr>
        </p:nvSpPr>
        <p:spPr>
          <a:xfrm>
            <a:off x="548640" y="553413"/>
            <a:ext cx="11089323" cy="4287420"/>
          </a:xfrm>
        </p:spPr>
        <p:txBody>
          <a:bodyPr/>
          <a:lstStyle/>
          <a:p>
            <a:r>
              <a:rPr lang="en-US">
                <a:solidFill>
                  <a:schemeClr val="accent1"/>
                </a:solidFill>
              </a:rPr>
              <a:t>Template</a:t>
            </a:r>
            <a:br>
              <a:rPr lang="en-US"/>
            </a:br>
            <a:r>
              <a:rPr lang="en-US"/>
              <a:t>tools and tips</a:t>
            </a:r>
          </a:p>
        </p:txBody>
      </p:sp>
    </p:spTree>
    <p:extLst>
      <p:ext uri="{BB962C8B-B14F-4D97-AF65-F5344CB8AC3E}">
        <p14:creationId xmlns:p14="http://schemas.microsoft.com/office/powerpoint/2010/main" val="677351462"/>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5F707A-ED5A-A095-1D84-0CD9D9DF4DDE}"/>
            </a:ext>
          </a:extLst>
        </p:cNvPr>
        <p:cNvGrpSpPr/>
        <p:nvPr/>
      </p:nvGrpSpPr>
      <p:grpSpPr>
        <a:xfrm>
          <a:off x="0" y="0"/>
          <a:ext cx="0" cy="0"/>
          <a:chOff x="0" y="0"/>
          <a:chExt cx="0" cy="0"/>
        </a:xfrm>
      </p:grpSpPr>
      <p:sp>
        <p:nvSpPr>
          <p:cNvPr id="96" name="TextBox 95">
            <a:extLst>
              <a:ext uri="{FF2B5EF4-FFF2-40B4-BE49-F238E27FC236}">
                <a16:creationId xmlns:a16="http://schemas.microsoft.com/office/drawing/2014/main" id="{A6388236-299C-9DFE-C2F0-60C313C241D6}"/>
              </a:ext>
            </a:extLst>
          </p:cNvPr>
          <p:cNvSpPr txBox="1"/>
          <p:nvPr/>
        </p:nvSpPr>
        <p:spPr>
          <a:xfrm>
            <a:off x="557211" y="1961888"/>
            <a:ext cx="2799932" cy="3922356"/>
          </a:xfrm>
          <a:prstGeom prst="rect">
            <a:avLst/>
          </a:prstGeom>
          <a:noFill/>
        </p:spPr>
        <p:txBody>
          <a:bodyPr wrap="square" lIns="0" tIns="0" rIns="0" rtlCol="0">
            <a:spAutoFit/>
          </a:bodyPr>
          <a:lstStyle/>
          <a:p>
            <a:pPr lvl="0">
              <a:defRPr/>
            </a:pPr>
            <a:r>
              <a:rPr lang="en-US" dirty="0">
                <a:solidFill>
                  <a:srgbClr val="FFFFFF"/>
                </a:solidFill>
              </a:rPr>
              <a:t>This template uses our custom font, </a:t>
            </a:r>
            <a:br>
              <a:rPr lang="en-US" dirty="0">
                <a:solidFill>
                  <a:srgbClr val="FFFFFF"/>
                </a:solidFill>
              </a:rPr>
            </a:br>
            <a:r>
              <a:rPr lang="en-US" dirty="0">
                <a:solidFill>
                  <a:srgbClr val="FFFFFF"/>
                </a:solidFill>
              </a:rPr>
              <a:t>ServiceNow Sans.  </a:t>
            </a:r>
          </a:p>
          <a:p>
            <a:pPr lvl="0">
              <a:defRPr/>
            </a:pPr>
            <a:endParaRPr lang="en-US" dirty="0">
              <a:solidFill>
                <a:srgbClr val="FFFFFF"/>
              </a:solidFill>
            </a:endParaRPr>
          </a:p>
          <a:p>
            <a:pPr lvl="0">
              <a:defRPr/>
            </a:pPr>
            <a:r>
              <a:rPr lang="en-US" dirty="0">
                <a:solidFill>
                  <a:srgbClr val="FFFFFF"/>
                </a:solidFill>
              </a:rPr>
              <a:t>Use the checker to the right to ensure you have the font installed.</a:t>
            </a:r>
          </a:p>
          <a:p>
            <a:pPr lvl="0">
              <a:defRPr/>
            </a:pPr>
            <a:endParaRPr lang="en-US" dirty="0">
              <a:solidFill>
                <a:srgbClr val="FFFFFF"/>
              </a:solidFill>
            </a:endParaRPr>
          </a:p>
          <a:p>
            <a:pPr lvl="0">
              <a:defRPr/>
            </a:pPr>
            <a:r>
              <a:rPr lang="en-US" dirty="0">
                <a:solidFill>
                  <a:schemeClr val="bg1"/>
                </a:solidFill>
              </a:rPr>
              <a:t>If you do not have the font, download and install it from the Brand Center. After installing the font, be sure to quit PowerPoint and re-open.</a:t>
            </a:r>
          </a:p>
        </p:txBody>
      </p:sp>
      <p:sp>
        <p:nvSpPr>
          <p:cNvPr id="61" name="Rounded Rectangle 16">
            <a:extLst>
              <a:ext uri="{FF2B5EF4-FFF2-40B4-BE49-F238E27FC236}">
                <a16:creationId xmlns:a16="http://schemas.microsoft.com/office/drawing/2014/main" id="{74C44AD4-D29F-DE99-82D7-86A9B15AA76A}"/>
              </a:ext>
              <a:ext uri="{C183D7F6-B498-43B3-948B-1728B52AA6E4}">
                <adec:decorative xmlns:adec="http://schemas.microsoft.com/office/drawing/2017/decorative" val="1"/>
              </a:ext>
            </a:extLst>
          </p:cNvPr>
          <p:cNvSpPr/>
          <p:nvPr/>
        </p:nvSpPr>
        <p:spPr>
          <a:xfrm>
            <a:off x="3685742" y="1955800"/>
            <a:ext cx="7945872" cy="4229100"/>
          </a:xfrm>
          <a:prstGeom prst="roundRect">
            <a:avLst>
              <a:gd name="adj" fmla="val 2604"/>
            </a:avLst>
          </a:prstGeom>
          <a:solidFill>
            <a:schemeClr val="tx2">
              <a:alpha val="5289"/>
            </a:schemeClr>
          </a:solidFill>
          <a:ln w="6350">
            <a:solidFill>
              <a:schemeClr val="bg1"/>
            </a:solidFill>
          </a:ln>
          <a:scene3d>
            <a:camera prst="orthographicFront"/>
            <a:lightRig rig="brightRoom" dir="t">
              <a:rot lat="0" lon="0" rev="0"/>
            </a:lightRig>
          </a:scene3d>
          <a:sp3d extrusionH="38100" prstMaterial="translucentPowder">
            <a:bevelT w="114300" h="114300" prst="coolSlant"/>
            <a:contourClr>
              <a:schemeClr val="bg2"/>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pic>
        <p:nvPicPr>
          <p:cNvPr id="14" name="Picture 13" descr="A black background with white letters&#10;&#10;AI-generated content may be incorrect.">
            <a:extLst>
              <a:ext uri="{FF2B5EF4-FFF2-40B4-BE49-F238E27FC236}">
                <a16:creationId xmlns:a16="http://schemas.microsoft.com/office/drawing/2014/main" id="{52FD25FA-5D63-A12E-FCC5-F75B63DDFFB8}"/>
              </a:ext>
            </a:extLst>
          </p:cNvPr>
          <p:cNvPicPr>
            <a:picLocks noChangeAspect="1"/>
          </p:cNvPicPr>
          <p:nvPr/>
        </p:nvPicPr>
        <p:blipFill>
          <a:blip r:embed="rId3"/>
          <a:srcRect l="27038" t="22644" r="23640" b="33832"/>
          <a:stretch>
            <a:fillRect/>
          </a:stretch>
        </p:blipFill>
        <p:spPr>
          <a:xfrm>
            <a:off x="5906937" y="4264254"/>
            <a:ext cx="1421353" cy="1278374"/>
          </a:xfrm>
          <a:prstGeom prst="rect">
            <a:avLst/>
          </a:prstGeom>
        </p:spPr>
      </p:pic>
      <p:sp>
        <p:nvSpPr>
          <p:cNvPr id="2" name="Title 1">
            <a:extLst>
              <a:ext uri="{FF2B5EF4-FFF2-40B4-BE49-F238E27FC236}">
                <a16:creationId xmlns:a16="http://schemas.microsoft.com/office/drawing/2014/main" id="{466DAF2D-ED1F-BD0E-8061-9906AEA9219F}"/>
              </a:ext>
            </a:extLst>
          </p:cNvPr>
          <p:cNvSpPr>
            <a:spLocks noGrp="1"/>
          </p:cNvSpPr>
          <p:nvPr>
            <p:ph type="title"/>
          </p:nvPr>
        </p:nvSpPr>
        <p:spPr/>
        <p:txBody>
          <a:bodyPr/>
          <a:lstStyle/>
          <a:p>
            <a:r>
              <a:rPr lang="en-US"/>
              <a:t>Font check</a:t>
            </a:r>
          </a:p>
        </p:txBody>
      </p:sp>
      <p:sp>
        <p:nvSpPr>
          <p:cNvPr id="10" name="Subtitle 9">
            <a:extLst>
              <a:ext uri="{FF2B5EF4-FFF2-40B4-BE49-F238E27FC236}">
                <a16:creationId xmlns:a16="http://schemas.microsoft.com/office/drawing/2014/main" id="{A0523AA2-C8A0-C5D2-1694-B6E121A0B989}"/>
              </a:ext>
            </a:extLst>
          </p:cNvPr>
          <p:cNvSpPr>
            <a:spLocks noGrp="1"/>
          </p:cNvSpPr>
          <p:nvPr>
            <p:ph type="subTitle" idx="1"/>
          </p:nvPr>
        </p:nvSpPr>
        <p:spPr/>
        <p:txBody>
          <a:bodyPr/>
          <a:lstStyle/>
          <a:p>
            <a:r>
              <a:rPr lang="en-US" dirty="0"/>
              <a:t>Confirm ServiceNow Sans is displaying properly</a:t>
            </a:r>
          </a:p>
        </p:txBody>
      </p:sp>
      <p:sp>
        <p:nvSpPr>
          <p:cNvPr id="37" name="Title 1">
            <a:extLst>
              <a:ext uri="{FF2B5EF4-FFF2-40B4-BE49-F238E27FC236}">
                <a16:creationId xmlns:a16="http://schemas.microsoft.com/office/drawing/2014/main" id="{53E2DB9E-BFDA-60D1-CC30-E0048C618F39}"/>
              </a:ext>
              <a:ext uri="{C183D7F6-B498-43B3-948B-1728B52AA6E4}">
                <adec:decorative xmlns:adec="http://schemas.microsoft.com/office/drawing/2017/decorative" val="0"/>
              </a:ext>
            </a:extLst>
          </p:cNvPr>
          <p:cNvSpPr txBox="1">
            <a:spLocks/>
          </p:cNvSpPr>
          <p:nvPr/>
        </p:nvSpPr>
        <p:spPr>
          <a:xfrm>
            <a:off x="5972116" y="2307089"/>
            <a:ext cx="1856382" cy="1405290"/>
          </a:xfrm>
          <a:prstGeom prst="rect">
            <a:avLst/>
          </a:prstGeom>
        </p:spPr>
        <p:txBody>
          <a:bodyPr vert="horz" lIns="0" tIns="0" rIns="0" bIns="0" rtlCol="0" anchor="t" anchorCtr="0">
            <a:noAutofit/>
          </a:bodyPr>
          <a:lstStyle>
            <a:lvl1pPr marL="0" algn="l" defTabSz="914400" rtl="0" eaLnBrk="1" latinLnBrk="0" hangingPunct="1">
              <a:lnSpc>
                <a:spcPct val="90000"/>
              </a:lnSpc>
              <a:spcBef>
                <a:spcPct val="0"/>
              </a:spcBef>
              <a:buNone/>
              <a:tabLst>
                <a:tab pos="398463" algn="l"/>
              </a:tabLst>
              <a:defRPr lang="en-US" sz="4000" b="1" i="0" kern="1200" spc="0" baseline="0" dirty="0">
                <a:solidFill>
                  <a:schemeClr val="tx1"/>
                </a:solidFill>
                <a:latin typeface="+mj-lt"/>
                <a:ea typeface="+mj-ea"/>
                <a:cs typeface="ServiceNow Sans Display Bold" panose="020B0504040101010104" pitchFamily="34" charset="77"/>
              </a:defRPr>
            </a:lvl1pPr>
          </a:lstStyle>
          <a:p>
            <a:pPr>
              <a:lnSpc>
                <a:spcPct val="85000"/>
              </a:lnSpc>
            </a:pPr>
            <a:r>
              <a:rPr lang="en-US" sz="11000" b="0" err="1">
                <a:solidFill>
                  <a:schemeClr val="accent1"/>
                </a:solidFill>
                <a:latin typeface="ServiceNow Sans Light" panose="020B0404040101010104" pitchFamily="34" charset="77"/>
              </a:rPr>
              <a:t>Tf</a:t>
            </a:r>
            <a:endParaRPr lang="en-US" sz="11000" b="0">
              <a:solidFill>
                <a:schemeClr val="accent1"/>
              </a:solidFill>
              <a:latin typeface="ServiceNow Sans Light" panose="020B0404040101010104" pitchFamily="34" charset="77"/>
            </a:endParaRPr>
          </a:p>
        </p:txBody>
      </p:sp>
      <p:sp>
        <p:nvSpPr>
          <p:cNvPr id="38" name="Title 1">
            <a:extLst>
              <a:ext uri="{FF2B5EF4-FFF2-40B4-BE49-F238E27FC236}">
                <a16:creationId xmlns:a16="http://schemas.microsoft.com/office/drawing/2014/main" id="{D0A60A21-83BC-FB1D-B488-70E2AD1566A3}"/>
              </a:ext>
              <a:ext uri="{C183D7F6-B498-43B3-948B-1728B52AA6E4}">
                <adec:decorative xmlns:adec="http://schemas.microsoft.com/office/drawing/2017/decorative" val="0"/>
              </a:ext>
            </a:extLst>
          </p:cNvPr>
          <p:cNvSpPr txBox="1">
            <a:spLocks/>
          </p:cNvSpPr>
          <p:nvPr/>
        </p:nvSpPr>
        <p:spPr>
          <a:xfrm>
            <a:off x="3792647" y="2313760"/>
            <a:ext cx="1856382" cy="1405290"/>
          </a:xfrm>
          <a:prstGeom prst="rect">
            <a:avLst/>
          </a:prstGeom>
        </p:spPr>
        <p:txBody>
          <a:bodyPr vert="horz" lIns="0" tIns="0" rIns="0" bIns="0" rtlCol="0" anchor="t" anchorCtr="0">
            <a:noAutofit/>
          </a:bodyPr>
          <a:lstStyle>
            <a:lvl1pPr marL="0" algn="l" defTabSz="914400" rtl="0" eaLnBrk="1" latinLnBrk="0" hangingPunct="1">
              <a:lnSpc>
                <a:spcPct val="90000"/>
              </a:lnSpc>
              <a:spcBef>
                <a:spcPct val="0"/>
              </a:spcBef>
              <a:buNone/>
              <a:tabLst>
                <a:tab pos="398463" algn="l"/>
              </a:tabLst>
              <a:defRPr lang="en-US" sz="4000" b="1" i="0" kern="1200" spc="0" baseline="0" dirty="0">
                <a:solidFill>
                  <a:schemeClr val="tx1"/>
                </a:solidFill>
                <a:latin typeface="+mj-lt"/>
                <a:ea typeface="+mj-ea"/>
                <a:cs typeface="ServiceNow Sans Display Bold" panose="020B0504040101010104" pitchFamily="34" charset="77"/>
              </a:defRPr>
            </a:lvl1pPr>
          </a:lstStyle>
          <a:p>
            <a:pPr>
              <a:lnSpc>
                <a:spcPct val="85000"/>
              </a:lnSpc>
            </a:pPr>
            <a:r>
              <a:rPr lang="en-US" sz="11000" err="1">
                <a:solidFill>
                  <a:schemeClr val="accent1"/>
                </a:solidFill>
                <a:latin typeface="ServiceNow Sans" panose="020B0504040101010104" pitchFamily="34" charset="77"/>
              </a:rPr>
              <a:t>Rg</a:t>
            </a:r>
            <a:endParaRPr lang="en-US" sz="11000">
              <a:solidFill>
                <a:schemeClr val="accent1"/>
              </a:solidFill>
              <a:latin typeface="ServiceNow Sans" panose="020B0504040101010104" pitchFamily="34" charset="77"/>
            </a:endParaRPr>
          </a:p>
        </p:txBody>
      </p:sp>
      <p:sp>
        <p:nvSpPr>
          <p:cNvPr id="46" name="Subtitle 11">
            <a:extLst>
              <a:ext uri="{FF2B5EF4-FFF2-40B4-BE49-F238E27FC236}">
                <a16:creationId xmlns:a16="http://schemas.microsoft.com/office/drawing/2014/main" id="{671A54DA-A473-CB1F-25B0-D8F657A79D05}"/>
              </a:ext>
              <a:ext uri="{C183D7F6-B498-43B3-948B-1728B52AA6E4}">
                <adec:decorative xmlns:adec="http://schemas.microsoft.com/office/drawing/2017/decorative" val="0"/>
              </a:ext>
            </a:extLst>
          </p:cNvPr>
          <p:cNvSpPr txBox="1">
            <a:spLocks/>
          </p:cNvSpPr>
          <p:nvPr/>
        </p:nvSpPr>
        <p:spPr>
          <a:xfrm>
            <a:off x="3886009" y="5774873"/>
            <a:ext cx="1689636" cy="277416"/>
          </a:xfrm>
          <a:prstGeom prst="rect">
            <a:avLst/>
          </a:prstGeom>
        </p:spPr>
        <p:txBody>
          <a:bodyPr lIns="0" tIns="0" rIns="0" bIns="0" anchor="b"/>
          <a:lstStyle>
            <a:lvl1pPr marL="0" indent="0" algn="l" defTabSz="914400" rtl="0" eaLnBrk="1" latinLnBrk="0" hangingPunct="1">
              <a:lnSpc>
                <a:spcPct val="100000"/>
              </a:lnSpc>
              <a:spcBef>
                <a:spcPts val="0"/>
              </a:spcBef>
              <a:spcAft>
                <a:spcPts val="1000"/>
              </a:spcAft>
              <a:buFont typeface="ServiceNow Sans" panose="020B0504040101010104" pitchFamily="34" charset="0"/>
              <a:buChar char="​"/>
              <a:defRPr lang="en-US" sz="1800" b="0" i="0" kern="1200" spc="0" baseline="0" dirty="0">
                <a:solidFill>
                  <a:schemeClr val="tx1"/>
                </a:solidFill>
                <a:latin typeface="+mn-lt"/>
                <a:ea typeface="+mn-ea"/>
                <a:cs typeface="ServiceNow Sans Light" panose="020B0404040101010104" pitchFamily="34" charset="77"/>
              </a:defRPr>
            </a:lvl1pPr>
            <a:lvl2pPr marL="517525" indent="-233363" algn="l" defTabSz="914400" rtl="0" eaLnBrk="1" latinLnBrk="0" hangingPunct="1">
              <a:lnSpc>
                <a:spcPct val="100000"/>
              </a:lnSpc>
              <a:spcBef>
                <a:spcPts val="0"/>
              </a:spcBef>
              <a:spcAft>
                <a:spcPts val="1000"/>
              </a:spcAft>
              <a:buFont typeface="ServiceNow Sans" panose="020B0504040101010104" pitchFamily="34" charset="0"/>
              <a:buChar char="•"/>
              <a:defRPr sz="1600" b="0" i="0" kern="1200" spc="0" baseline="0">
                <a:solidFill>
                  <a:schemeClr val="tx1"/>
                </a:solidFill>
                <a:latin typeface="+mn-lt"/>
                <a:ea typeface="+mn-ea"/>
                <a:cs typeface="ServiceNow Sans Light" panose="020B0404040101010104" pitchFamily="34" charset="77"/>
              </a:defRPr>
            </a:lvl2pPr>
            <a:lvl3pPr marL="800100" indent="-227013" algn="l" defTabSz="914400" rtl="0" eaLnBrk="1" latinLnBrk="0" hangingPunct="1">
              <a:lnSpc>
                <a:spcPct val="100000"/>
              </a:lnSpc>
              <a:spcBef>
                <a:spcPts val="0"/>
              </a:spcBef>
              <a:spcAft>
                <a:spcPts val="1000"/>
              </a:spcAft>
              <a:buFont typeface="ServiceNow Sans" panose="020B0504040101010104" pitchFamily="34" charset="0"/>
              <a:buChar char="•"/>
              <a:defRPr sz="1400" b="0" i="0" kern="1200" spc="0" baseline="0">
                <a:solidFill>
                  <a:schemeClr val="tx1"/>
                </a:solidFill>
                <a:latin typeface="+mn-lt"/>
                <a:ea typeface="+mn-ea"/>
                <a:cs typeface="ServiceNow Sans Light" panose="020B0404040101010104" pitchFamily="34" charset="77"/>
              </a:defRPr>
            </a:lvl3pPr>
            <a:lvl4pPr marL="0" indent="0" algn="l" defTabSz="914400" rtl="0" eaLnBrk="1" latinLnBrk="0" hangingPunct="1">
              <a:lnSpc>
                <a:spcPct val="100000"/>
              </a:lnSpc>
              <a:spcBef>
                <a:spcPts val="0"/>
              </a:spcBef>
              <a:spcAft>
                <a:spcPts val="1000"/>
              </a:spcAft>
              <a:buFont typeface="ServiceNow Sans" panose="020B0504040101010104" pitchFamily="34" charset="0"/>
              <a:buChar char="​"/>
              <a:defRPr lang="en-US" sz="1900" b="0" i="0" kern="1200" spc="0" baseline="0" dirty="0">
                <a:solidFill>
                  <a:schemeClr val="tx2"/>
                </a:solidFill>
                <a:latin typeface="ServiceNow Sans Medium" panose="020B0704040101010104" pitchFamily="34" charset="0"/>
                <a:ea typeface="+mn-ea"/>
                <a:cs typeface="ServiceNow Sans Medium" panose="020B0704040101010104" pitchFamily="34" charset="0"/>
              </a:defRPr>
            </a:lvl4pPr>
            <a:lvl5pPr marL="0" indent="0" algn="l" defTabSz="914400" rtl="0" eaLnBrk="1" latinLnBrk="0" hangingPunct="1">
              <a:lnSpc>
                <a:spcPct val="100000"/>
              </a:lnSpc>
              <a:spcBef>
                <a:spcPts val="0"/>
              </a:spcBef>
              <a:spcAft>
                <a:spcPts val="1000"/>
              </a:spcAft>
              <a:buFont typeface="ServiceNow Sans" panose="020B0504040101010104" pitchFamily="34" charset="0"/>
              <a:buChar char="​"/>
              <a:defRPr sz="1900" b="0" i="0" kern="1200" spc="0" baseline="0">
                <a:solidFill>
                  <a:schemeClr val="accent1"/>
                </a:solidFill>
                <a:latin typeface="ServiceNow Sans Medium" panose="020B0704040101010104" pitchFamily="34" charset="0"/>
                <a:ea typeface="+mn-ea"/>
                <a:cs typeface="ServiceNow Sans Medium" panose="020B0704040101010104" pitchFamily="34" charset="0"/>
              </a:defRPr>
            </a:lvl5pPr>
            <a:lvl6pPr marL="0" indent="0" algn="l" defTabSz="914400" rtl="0" eaLnBrk="1" latinLnBrk="0" hangingPunct="1">
              <a:lnSpc>
                <a:spcPct val="100000"/>
              </a:lnSpc>
              <a:spcBef>
                <a:spcPts val="0"/>
              </a:spcBef>
              <a:spcAft>
                <a:spcPts val="1000"/>
              </a:spcAft>
              <a:buFont typeface="ServiceNow Sans" panose="020B0504040101010104" pitchFamily="34" charset="0"/>
              <a:buChar char="​"/>
              <a:defRPr sz="1800" b="1" i="0" kern="1200">
                <a:solidFill>
                  <a:schemeClr val="tx2"/>
                </a:solidFill>
                <a:latin typeface="ServiceNow Sans Display Bold" panose="020B0504040101010104" pitchFamily="34" charset="77"/>
                <a:ea typeface="+mn-ea"/>
                <a:cs typeface="ServiceNow Sans Display Bold" panose="020B0504040101010104" pitchFamily="34" charset="77"/>
              </a:defRPr>
            </a:lvl6pPr>
            <a:lvl7pPr marL="285750" indent="-285750" algn="l" defTabSz="914400" rtl="0" eaLnBrk="1" latinLnBrk="0" hangingPunct="1">
              <a:lnSpc>
                <a:spcPct val="90000"/>
              </a:lnSpc>
              <a:spcBef>
                <a:spcPts val="500"/>
              </a:spcBef>
              <a:buFont typeface="ServiceNow Sans" panose="020B0504040101010104" pitchFamily="34" charset="0"/>
              <a:buChar char="•"/>
              <a:defRPr sz="1800" kern="1200">
                <a:solidFill>
                  <a:schemeClr val="tx1"/>
                </a:solidFill>
                <a:latin typeface="+mn-lt"/>
                <a:ea typeface="+mn-ea"/>
                <a:cs typeface="+mn-cs"/>
              </a:defRPr>
            </a:lvl7pPr>
            <a:lvl8pPr marL="285750" indent="-285750" algn="l" defTabSz="914400" rtl="0" eaLnBrk="1" latinLnBrk="0" hangingPunct="1">
              <a:lnSpc>
                <a:spcPct val="90000"/>
              </a:lnSpc>
              <a:spcBef>
                <a:spcPts val="500"/>
              </a:spcBef>
              <a:buFont typeface="ServiceNow Sans" panose="020B0504040101010104" pitchFamily="34" charset="0"/>
              <a:buChar char="•"/>
              <a:defRPr sz="1800" kern="1200">
                <a:solidFill>
                  <a:schemeClr val="tx1"/>
                </a:solidFill>
                <a:latin typeface="+mn-lt"/>
                <a:ea typeface="+mn-ea"/>
                <a:cs typeface="+mn-cs"/>
              </a:defRPr>
            </a:lvl8pPr>
            <a:lvl9pPr marL="285750" indent="-285750" algn="l" defTabSz="914400" rtl="0" eaLnBrk="1" latinLnBrk="0" hangingPunct="1">
              <a:lnSpc>
                <a:spcPct val="90000"/>
              </a:lnSpc>
              <a:spcBef>
                <a:spcPts val="500"/>
              </a:spcBef>
              <a:buFont typeface="ServiceNow Sans" panose="020B0504040101010104" pitchFamily="34" charset="0"/>
              <a:buChar char="•"/>
              <a:defRPr sz="1800" kern="1200">
                <a:solidFill>
                  <a:schemeClr val="tx1"/>
                </a:solidFill>
                <a:latin typeface="+mn-lt"/>
                <a:ea typeface="+mn-ea"/>
                <a:cs typeface="+mn-cs"/>
              </a:defRPr>
            </a:lvl9pPr>
          </a:lstStyle>
          <a:p>
            <a:pPr>
              <a:spcAft>
                <a:spcPts val="300"/>
              </a:spcAft>
            </a:pPr>
            <a:r>
              <a:rPr lang="en-US" sz="1200" b="1">
                <a:solidFill>
                  <a:schemeClr val="bg1"/>
                </a:solidFill>
                <a:latin typeface="ServiceNow Sans" panose="020B0504040101010104" pitchFamily="34" charset="77"/>
              </a:rPr>
              <a:t>ServiceNow Sans Bold</a:t>
            </a:r>
          </a:p>
        </p:txBody>
      </p:sp>
      <p:sp>
        <p:nvSpPr>
          <p:cNvPr id="49" name="Subtitle 11">
            <a:extLst>
              <a:ext uri="{FF2B5EF4-FFF2-40B4-BE49-F238E27FC236}">
                <a16:creationId xmlns:a16="http://schemas.microsoft.com/office/drawing/2014/main" id="{B4A99A6A-7018-A7FD-B68D-D332F45A3CCC}"/>
              </a:ext>
              <a:ext uri="{C183D7F6-B498-43B3-948B-1728B52AA6E4}">
                <adec:decorative xmlns:adec="http://schemas.microsoft.com/office/drawing/2017/decorative" val="0"/>
              </a:ext>
            </a:extLst>
          </p:cNvPr>
          <p:cNvSpPr txBox="1">
            <a:spLocks/>
          </p:cNvSpPr>
          <p:nvPr/>
        </p:nvSpPr>
        <p:spPr>
          <a:xfrm>
            <a:off x="5972116" y="5774873"/>
            <a:ext cx="1700322" cy="277416"/>
          </a:xfrm>
          <a:prstGeom prst="rect">
            <a:avLst/>
          </a:prstGeom>
        </p:spPr>
        <p:txBody>
          <a:bodyPr lIns="0" tIns="0" rIns="0" bIns="0" anchor="b"/>
          <a:lstStyle>
            <a:lvl1pPr marL="0" indent="0" algn="l" defTabSz="914400" rtl="0" eaLnBrk="1" latinLnBrk="0" hangingPunct="1">
              <a:lnSpc>
                <a:spcPct val="100000"/>
              </a:lnSpc>
              <a:spcBef>
                <a:spcPts val="0"/>
              </a:spcBef>
              <a:spcAft>
                <a:spcPts val="1000"/>
              </a:spcAft>
              <a:buFont typeface="ServiceNow Sans" panose="020B0504040101010104" pitchFamily="34" charset="0"/>
              <a:buChar char="​"/>
              <a:defRPr lang="en-US" sz="1800" b="0" i="0" kern="1200" spc="0" baseline="0" dirty="0">
                <a:solidFill>
                  <a:schemeClr val="tx1"/>
                </a:solidFill>
                <a:latin typeface="+mn-lt"/>
                <a:ea typeface="+mn-ea"/>
                <a:cs typeface="ServiceNow Sans Light" panose="020B0404040101010104" pitchFamily="34" charset="77"/>
              </a:defRPr>
            </a:lvl1pPr>
            <a:lvl2pPr marL="517525" indent="-233363" algn="l" defTabSz="914400" rtl="0" eaLnBrk="1" latinLnBrk="0" hangingPunct="1">
              <a:lnSpc>
                <a:spcPct val="100000"/>
              </a:lnSpc>
              <a:spcBef>
                <a:spcPts val="0"/>
              </a:spcBef>
              <a:spcAft>
                <a:spcPts val="1000"/>
              </a:spcAft>
              <a:buFont typeface="ServiceNow Sans" panose="020B0504040101010104" pitchFamily="34" charset="0"/>
              <a:buChar char="•"/>
              <a:defRPr sz="1600" b="0" i="0" kern="1200" spc="0" baseline="0">
                <a:solidFill>
                  <a:schemeClr val="tx1"/>
                </a:solidFill>
                <a:latin typeface="+mn-lt"/>
                <a:ea typeface="+mn-ea"/>
                <a:cs typeface="ServiceNow Sans Light" panose="020B0404040101010104" pitchFamily="34" charset="77"/>
              </a:defRPr>
            </a:lvl2pPr>
            <a:lvl3pPr marL="800100" indent="-227013" algn="l" defTabSz="914400" rtl="0" eaLnBrk="1" latinLnBrk="0" hangingPunct="1">
              <a:lnSpc>
                <a:spcPct val="100000"/>
              </a:lnSpc>
              <a:spcBef>
                <a:spcPts val="0"/>
              </a:spcBef>
              <a:spcAft>
                <a:spcPts val="1000"/>
              </a:spcAft>
              <a:buFont typeface="ServiceNow Sans" panose="020B0504040101010104" pitchFamily="34" charset="0"/>
              <a:buChar char="•"/>
              <a:defRPr sz="1400" b="0" i="0" kern="1200" spc="0" baseline="0">
                <a:solidFill>
                  <a:schemeClr val="tx1"/>
                </a:solidFill>
                <a:latin typeface="+mn-lt"/>
                <a:ea typeface="+mn-ea"/>
                <a:cs typeface="ServiceNow Sans Light" panose="020B0404040101010104" pitchFamily="34" charset="77"/>
              </a:defRPr>
            </a:lvl3pPr>
            <a:lvl4pPr marL="0" indent="0" algn="l" defTabSz="914400" rtl="0" eaLnBrk="1" latinLnBrk="0" hangingPunct="1">
              <a:lnSpc>
                <a:spcPct val="100000"/>
              </a:lnSpc>
              <a:spcBef>
                <a:spcPts val="0"/>
              </a:spcBef>
              <a:spcAft>
                <a:spcPts val="1000"/>
              </a:spcAft>
              <a:buFont typeface="ServiceNow Sans" panose="020B0504040101010104" pitchFamily="34" charset="0"/>
              <a:buChar char="​"/>
              <a:defRPr lang="en-US" sz="1900" b="0" i="0" kern="1200" spc="0" baseline="0" dirty="0">
                <a:solidFill>
                  <a:schemeClr val="tx2"/>
                </a:solidFill>
                <a:latin typeface="ServiceNow Sans Medium" panose="020B0704040101010104" pitchFamily="34" charset="0"/>
                <a:ea typeface="+mn-ea"/>
                <a:cs typeface="ServiceNow Sans Medium" panose="020B0704040101010104" pitchFamily="34" charset="0"/>
              </a:defRPr>
            </a:lvl4pPr>
            <a:lvl5pPr marL="0" indent="0" algn="l" defTabSz="914400" rtl="0" eaLnBrk="1" latinLnBrk="0" hangingPunct="1">
              <a:lnSpc>
                <a:spcPct val="100000"/>
              </a:lnSpc>
              <a:spcBef>
                <a:spcPts val="0"/>
              </a:spcBef>
              <a:spcAft>
                <a:spcPts val="1000"/>
              </a:spcAft>
              <a:buFont typeface="ServiceNow Sans" panose="020B0504040101010104" pitchFamily="34" charset="0"/>
              <a:buChar char="​"/>
              <a:defRPr sz="1900" b="0" i="0" kern="1200" spc="0" baseline="0">
                <a:solidFill>
                  <a:schemeClr val="accent1"/>
                </a:solidFill>
                <a:latin typeface="ServiceNow Sans Medium" panose="020B0704040101010104" pitchFamily="34" charset="0"/>
                <a:ea typeface="+mn-ea"/>
                <a:cs typeface="ServiceNow Sans Medium" panose="020B0704040101010104" pitchFamily="34" charset="0"/>
              </a:defRPr>
            </a:lvl5pPr>
            <a:lvl6pPr marL="0" indent="0" algn="l" defTabSz="914400" rtl="0" eaLnBrk="1" latinLnBrk="0" hangingPunct="1">
              <a:lnSpc>
                <a:spcPct val="100000"/>
              </a:lnSpc>
              <a:spcBef>
                <a:spcPts val="0"/>
              </a:spcBef>
              <a:spcAft>
                <a:spcPts val="1000"/>
              </a:spcAft>
              <a:buFont typeface="ServiceNow Sans" panose="020B0504040101010104" pitchFamily="34" charset="0"/>
              <a:buChar char="​"/>
              <a:defRPr sz="1800" b="1" i="0" kern="1200">
                <a:solidFill>
                  <a:schemeClr val="tx2"/>
                </a:solidFill>
                <a:latin typeface="ServiceNow Sans Display Bold" panose="020B0504040101010104" pitchFamily="34" charset="77"/>
                <a:ea typeface="+mn-ea"/>
                <a:cs typeface="ServiceNow Sans Display Bold" panose="020B0504040101010104" pitchFamily="34" charset="77"/>
              </a:defRPr>
            </a:lvl6pPr>
            <a:lvl7pPr marL="285750" indent="-285750" algn="l" defTabSz="914400" rtl="0" eaLnBrk="1" latinLnBrk="0" hangingPunct="1">
              <a:lnSpc>
                <a:spcPct val="90000"/>
              </a:lnSpc>
              <a:spcBef>
                <a:spcPts val="500"/>
              </a:spcBef>
              <a:buFont typeface="ServiceNow Sans" panose="020B0504040101010104" pitchFamily="34" charset="0"/>
              <a:buChar char="•"/>
              <a:defRPr sz="1800" kern="1200">
                <a:solidFill>
                  <a:schemeClr val="tx1"/>
                </a:solidFill>
                <a:latin typeface="+mn-lt"/>
                <a:ea typeface="+mn-ea"/>
                <a:cs typeface="+mn-cs"/>
              </a:defRPr>
            </a:lvl7pPr>
            <a:lvl8pPr marL="285750" indent="-285750" algn="l" defTabSz="914400" rtl="0" eaLnBrk="1" latinLnBrk="0" hangingPunct="1">
              <a:lnSpc>
                <a:spcPct val="90000"/>
              </a:lnSpc>
              <a:spcBef>
                <a:spcPts val="500"/>
              </a:spcBef>
              <a:buFont typeface="ServiceNow Sans" panose="020B0504040101010104" pitchFamily="34" charset="0"/>
              <a:buChar char="•"/>
              <a:defRPr sz="1800" kern="1200">
                <a:solidFill>
                  <a:schemeClr val="tx1"/>
                </a:solidFill>
                <a:latin typeface="+mn-lt"/>
                <a:ea typeface="+mn-ea"/>
                <a:cs typeface="+mn-cs"/>
              </a:defRPr>
            </a:lvl8pPr>
            <a:lvl9pPr marL="285750" indent="-285750" algn="l" defTabSz="914400" rtl="0" eaLnBrk="1" latinLnBrk="0" hangingPunct="1">
              <a:lnSpc>
                <a:spcPct val="90000"/>
              </a:lnSpc>
              <a:spcBef>
                <a:spcPts val="500"/>
              </a:spcBef>
              <a:buFont typeface="ServiceNow Sans" panose="020B0504040101010104" pitchFamily="34" charset="0"/>
              <a:buChar char="•"/>
              <a:defRPr sz="1800" kern="1200">
                <a:solidFill>
                  <a:schemeClr val="tx1"/>
                </a:solidFill>
                <a:latin typeface="+mn-lt"/>
                <a:ea typeface="+mn-ea"/>
                <a:cs typeface="+mn-cs"/>
              </a:defRPr>
            </a:lvl9pPr>
          </a:lstStyle>
          <a:p>
            <a:pPr>
              <a:spcAft>
                <a:spcPts val="300"/>
              </a:spcAft>
            </a:pPr>
            <a:r>
              <a:rPr lang="en-US" sz="1200">
                <a:solidFill>
                  <a:schemeClr val="bg1"/>
                </a:solidFill>
              </a:rPr>
              <a:t>ServiceNow Sans Light</a:t>
            </a:r>
          </a:p>
        </p:txBody>
      </p:sp>
      <p:pic>
        <p:nvPicPr>
          <p:cNvPr id="19" name="Picture 18" descr="A black background with white letters&#10;&#10;AI-generated content may be incorrect.">
            <a:extLst>
              <a:ext uri="{FF2B5EF4-FFF2-40B4-BE49-F238E27FC236}">
                <a16:creationId xmlns:a16="http://schemas.microsoft.com/office/drawing/2014/main" id="{F789CE90-9CCE-4CF0-BA07-FED021B8F3BA}"/>
              </a:ext>
            </a:extLst>
          </p:cNvPr>
          <p:cNvPicPr>
            <a:picLocks noChangeAspect="1"/>
          </p:cNvPicPr>
          <p:nvPr/>
        </p:nvPicPr>
        <p:blipFill>
          <a:blip r:embed="rId4"/>
          <a:srcRect l="23443" t="22450" r="59743" b="25853"/>
          <a:stretch>
            <a:fillRect/>
          </a:stretch>
        </p:blipFill>
        <p:spPr>
          <a:xfrm>
            <a:off x="3685741" y="4307502"/>
            <a:ext cx="1957776" cy="1519662"/>
          </a:xfrm>
          <a:prstGeom prst="rect">
            <a:avLst/>
          </a:prstGeom>
        </p:spPr>
      </p:pic>
      <p:sp>
        <p:nvSpPr>
          <p:cNvPr id="23" name="Subtitle 11">
            <a:extLst>
              <a:ext uri="{FF2B5EF4-FFF2-40B4-BE49-F238E27FC236}">
                <a16:creationId xmlns:a16="http://schemas.microsoft.com/office/drawing/2014/main" id="{A8E90EBF-C801-9BAC-A9E5-A3333B8953EE}"/>
              </a:ext>
              <a:ext uri="{C183D7F6-B498-43B3-948B-1728B52AA6E4}">
                <adec:decorative xmlns:adec="http://schemas.microsoft.com/office/drawing/2017/decorative" val="0"/>
              </a:ext>
            </a:extLst>
          </p:cNvPr>
          <p:cNvSpPr txBox="1">
            <a:spLocks/>
          </p:cNvSpPr>
          <p:nvPr/>
        </p:nvSpPr>
        <p:spPr>
          <a:xfrm>
            <a:off x="7908839" y="2418250"/>
            <a:ext cx="2240796" cy="718192"/>
          </a:xfrm>
          <a:prstGeom prst="rect">
            <a:avLst/>
          </a:prstGeom>
        </p:spPr>
        <p:txBody>
          <a:bodyPr lIns="0" tIns="0" rIns="0" bIns="0"/>
          <a:lstStyle>
            <a:lvl1pPr marL="0" indent="0" algn="l" defTabSz="914400" rtl="0" eaLnBrk="1" latinLnBrk="0" hangingPunct="1">
              <a:lnSpc>
                <a:spcPct val="100000"/>
              </a:lnSpc>
              <a:spcBef>
                <a:spcPts val="0"/>
              </a:spcBef>
              <a:spcAft>
                <a:spcPts val="1000"/>
              </a:spcAft>
              <a:buFont typeface="ServiceNow Sans" panose="020B0504040101010104" pitchFamily="34" charset="0"/>
              <a:buChar char="​"/>
              <a:defRPr lang="en-US" sz="1800" b="0" i="0" kern="1200" spc="0" baseline="0" dirty="0">
                <a:solidFill>
                  <a:schemeClr val="tx1"/>
                </a:solidFill>
                <a:latin typeface="+mn-lt"/>
                <a:ea typeface="+mn-ea"/>
                <a:cs typeface="ServiceNow Sans Light" panose="020B0404040101010104" pitchFamily="34" charset="77"/>
              </a:defRPr>
            </a:lvl1pPr>
            <a:lvl2pPr marL="517525" indent="-233363" algn="l" defTabSz="914400" rtl="0" eaLnBrk="1" latinLnBrk="0" hangingPunct="1">
              <a:lnSpc>
                <a:spcPct val="100000"/>
              </a:lnSpc>
              <a:spcBef>
                <a:spcPts val="0"/>
              </a:spcBef>
              <a:spcAft>
                <a:spcPts val="1000"/>
              </a:spcAft>
              <a:buFont typeface="ServiceNow Sans" panose="020B0504040101010104" pitchFamily="34" charset="0"/>
              <a:buChar char="•"/>
              <a:defRPr sz="1600" b="0" i="0" kern="1200" spc="0" baseline="0">
                <a:solidFill>
                  <a:schemeClr val="tx1"/>
                </a:solidFill>
                <a:latin typeface="+mn-lt"/>
                <a:ea typeface="+mn-ea"/>
                <a:cs typeface="ServiceNow Sans Light" panose="020B0404040101010104" pitchFamily="34" charset="77"/>
              </a:defRPr>
            </a:lvl2pPr>
            <a:lvl3pPr marL="800100" indent="-227013" algn="l" defTabSz="914400" rtl="0" eaLnBrk="1" latinLnBrk="0" hangingPunct="1">
              <a:lnSpc>
                <a:spcPct val="100000"/>
              </a:lnSpc>
              <a:spcBef>
                <a:spcPts val="0"/>
              </a:spcBef>
              <a:spcAft>
                <a:spcPts val="1000"/>
              </a:spcAft>
              <a:buFont typeface="ServiceNow Sans" panose="020B0504040101010104" pitchFamily="34" charset="0"/>
              <a:buChar char="•"/>
              <a:defRPr sz="1400" b="0" i="0" kern="1200" spc="0" baseline="0">
                <a:solidFill>
                  <a:schemeClr val="tx1"/>
                </a:solidFill>
                <a:latin typeface="+mn-lt"/>
                <a:ea typeface="+mn-ea"/>
                <a:cs typeface="ServiceNow Sans Light" panose="020B0404040101010104" pitchFamily="34" charset="77"/>
              </a:defRPr>
            </a:lvl3pPr>
            <a:lvl4pPr marL="0" indent="0" algn="l" defTabSz="914400" rtl="0" eaLnBrk="1" latinLnBrk="0" hangingPunct="1">
              <a:lnSpc>
                <a:spcPct val="100000"/>
              </a:lnSpc>
              <a:spcBef>
                <a:spcPts val="0"/>
              </a:spcBef>
              <a:spcAft>
                <a:spcPts val="1000"/>
              </a:spcAft>
              <a:buFont typeface="ServiceNow Sans" panose="020B0504040101010104" pitchFamily="34" charset="0"/>
              <a:buChar char="​"/>
              <a:defRPr lang="en-US" sz="1900" b="0" i="0" kern="1200" spc="0" baseline="0" dirty="0">
                <a:solidFill>
                  <a:schemeClr val="tx2"/>
                </a:solidFill>
                <a:latin typeface="ServiceNow Sans Medium" panose="020B0704040101010104" pitchFamily="34" charset="0"/>
                <a:ea typeface="+mn-ea"/>
                <a:cs typeface="ServiceNow Sans Medium" panose="020B0704040101010104" pitchFamily="34" charset="0"/>
              </a:defRPr>
            </a:lvl4pPr>
            <a:lvl5pPr marL="0" indent="0" algn="l" defTabSz="914400" rtl="0" eaLnBrk="1" latinLnBrk="0" hangingPunct="1">
              <a:lnSpc>
                <a:spcPct val="100000"/>
              </a:lnSpc>
              <a:spcBef>
                <a:spcPts val="0"/>
              </a:spcBef>
              <a:spcAft>
                <a:spcPts val="1000"/>
              </a:spcAft>
              <a:buFont typeface="ServiceNow Sans" panose="020B0504040101010104" pitchFamily="34" charset="0"/>
              <a:buChar char="​"/>
              <a:defRPr sz="1900" b="0" i="0" kern="1200" spc="0" baseline="0">
                <a:solidFill>
                  <a:schemeClr val="accent1"/>
                </a:solidFill>
                <a:latin typeface="ServiceNow Sans Medium" panose="020B0704040101010104" pitchFamily="34" charset="0"/>
                <a:ea typeface="+mn-ea"/>
                <a:cs typeface="ServiceNow Sans Medium" panose="020B0704040101010104" pitchFamily="34" charset="0"/>
              </a:defRPr>
            </a:lvl5pPr>
            <a:lvl6pPr marL="0" indent="0" algn="l" defTabSz="914400" rtl="0" eaLnBrk="1" latinLnBrk="0" hangingPunct="1">
              <a:lnSpc>
                <a:spcPct val="100000"/>
              </a:lnSpc>
              <a:spcBef>
                <a:spcPts val="0"/>
              </a:spcBef>
              <a:spcAft>
                <a:spcPts val="1000"/>
              </a:spcAft>
              <a:buFont typeface="ServiceNow Sans" panose="020B0504040101010104" pitchFamily="34" charset="0"/>
              <a:buChar char="​"/>
              <a:defRPr sz="1800" b="1" i="0" kern="1200">
                <a:solidFill>
                  <a:schemeClr val="tx2"/>
                </a:solidFill>
                <a:latin typeface="ServiceNow Sans Display Bold" panose="020B0504040101010104" pitchFamily="34" charset="77"/>
                <a:ea typeface="+mn-ea"/>
                <a:cs typeface="ServiceNow Sans Display Bold" panose="020B0504040101010104" pitchFamily="34" charset="77"/>
              </a:defRPr>
            </a:lvl6pPr>
            <a:lvl7pPr marL="285750" indent="-285750" algn="l" defTabSz="914400" rtl="0" eaLnBrk="1" latinLnBrk="0" hangingPunct="1">
              <a:lnSpc>
                <a:spcPct val="90000"/>
              </a:lnSpc>
              <a:spcBef>
                <a:spcPts val="500"/>
              </a:spcBef>
              <a:buFont typeface="ServiceNow Sans" panose="020B0504040101010104" pitchFamily="34" charset="0"/>
              <a:buChar char="•"/>
              <a:defRPr sz="1800" kern="1200">
                <a:solidFill>
                  <a:schemeClr val="tx1"/>
                </a:solidFill>
                <a:latin typeface="+mn-lt"/>
                <a:ea typeface="+mn-ea"/>
                <a:cs typeface="+mn-cs"/>
              </a:defRPr>
            </a:lvl7pPr>
            <a:lvl8pPr marL="285750" indent="-285750" algn="l" defTabSz="914400" rtl="0" eaLnBrk="1" latinLnBrk="0" hangingPunct="1">
              <a:lnSpc>
                <a:spcPct val="90000"/>
              </a:lnSpc>
              <a:spcBef>
                <a:spcPts val="500"/>
              </a:spcBef>
              <a:buFont typeface="ServiceNow Sans" panose="020B0504040101010104" pitchFamily="34" charset="0"/>
              <a:buChar char="•"/>
              <a:defRPr sz="1800" kern="1200">
                <a:solidFill>
                  <a:schemeClr val="tx1"/>
                </a:solidFill>
                <a:latin typeface="+mn-lt"/>
                <a:ea typeface="+mn-ea"/>
                <a:cs typeface="+mn-cs"/>
              </a:defRPr>
            </a:lvl8pPr>
            <a:lvl9pPr marL="285750" indent="-285750" algn="l" defTabSz="914400" rtl="0" eaLnBrk="1" latinLnBrk="0" hangingPunct="1">
              <a:lnSpc>
                <a:spcPct val="90000"/>
              </a:lnSpc>
              <a:spcBef>
                <a:spcPts val="500"/>
              </a:spcBef>
              <a:buFont typeface="ServiceNow Sans" panose="020B0504040101010104" pitchFamily="34" charset="0"/>
              <a:buChar char="•"/>
              <a:defRPr sz="1800" kern="1200">
                <a:solidFill>
                  <a:schemeClr val="tx1"/>
                </a:solidFill>
                <a:latin typeface="+mn-lt"/>
                <a:ea typeface="+mn-ea"/>
                <a:cs typeface="+mn-cs"/>
              </a:defRPr>
            </a:lvl9pPr>
          </a:lstStyle>
          <a:p>
            <a:pPr>
              <a:spcAft>
                <a:spcPts val="900"/>
              </a:spcAft>
            </a:pPr>
            <a:r>
              <a:rPr lang="en-US">
                <a:solidFill>
                  <a:schemeClr val="bg1"/>
                </a:solidFill>
                <a:latin typeface="ServiceNow Sans Medium" panose="020B0504040101010104" pitchFamily="34" charset="77"/>
              </a:rPr>
              <a:t>Do both rows look the same?</a:t>
            </a:r>
          </a:p>
        </p:txBody>
      </p:sp>
      <p:grpSp>
        <p:nvGrpSpPr>
          <p:cNvPr id="24" name="Group 23">
            <a:extLst>
              <a:ext uri="{FF2B5EF4-FFF2-40B4-BE49-F238E27FC236}">
                <a16:creationId xmlns:a16="http://schemas.microsoft.com/office/drawing/2014/main" id="{1B2257AF-E625-9D2B-0BF4-53EAE32358BB}"/>
              </a:ext>
            </a:extLst>
          </p:cNvPr>
          <p:cNvGrpSpPr/>
          <p:nvPr/>
        </p:nvGrpSpPr>
        <p:grpSpPr>
          <a:xfrm>
            <a:off x="7927006" y="3300199"/>
            <a:ext cx="242220" cy="245425"/>
            <a:chOff x="549973" y="5293518"/>
            <a:chExt cx="242220" cy="242220"/>
          </a:xfrm>
        </p:grpSpPr>
        <p:sp>
          <p:nvSpPr>
            <p:cNvPr id="25" name="Oval 24">
              <a:extLst>
                <a:ext uri="{FF2B5EF4-FFF2-40B4-BE49-F238E27FC236}">
                  <a16:creationId xmlns:a16="http://schemas.microsoft.com/office/drawing/2014/main" id="{8816A066-A28E-7197-3597-E80F792B4331}"/>
                </a:ext>
              </a:extLst>
            </p:cNvPr>
            <p:cNvSpPr/>
            <p:nvPr/>
          </p:nvSpPr>
          <p:spPr>
            <a:xfrm>
              <a:off x="549973" y="5293518"/>
              <a:ext cx="242220" cy="2422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a:solidFill>
                  <a:schemeClr val="bg2"/>
                </a:solidFill>
              </a:endParaRPr>
            </a:p>
          </p:txBody>
        </p:sp>
        <p:sp>
          <p:nvSpPr>
            <p:cNvPr id="26" name="Freeform: Shape 378">
              <a:extLst>
                <a:ext uri="{FF2B5EF4-FFF2-40B4-BE49-F238E27FC236}">
                  <a16:creationId xmlns:a16="http://schemas.microsoft.com/office/drawing/2014/main" id="{493E43FA-072F-7542-D155-13E6B4F8F7A3}"/>
                </a:ext>
              </a:extLst>
            </p:cNvPr>
            <p:cNvSpPr>
              <a:spLocks noChangeAspect="1"/>
            </p:cNvSpPr>
            <p:nvPr/>
          </p:nvSpPr>
          <p:spPr>
            <a:xfrm>
              <a:off x="592613" y="5361118"/>
              <a:ext cx="156941" cy="107762"/>
            </a:xfrm>
            <a:custGeom>
              <a:avLst/>
              <a:gdLst>
                <a:gd name="connsiteX0" fmla="*/ 151967 w 440747"/>
                <a:gd name="connsiteY0" fmla="*/ 302635 h 302635"/>
                <a:gd name="connsiteX1" fmla="*/ 142442 w 440747"/>
                <a:gd name="connsiteY1" fmla="*/ 299172 h 302635"/>
                <a:gd name="connsiteX2" fmla="*/ 3897 w 440747"/>
                <a:gd name="connsiteY2" fmla="*/ 160626 h 302635"/>
                <a:gd name="connsiteX3" fmla="*/ 3897 w 440747"/>
                <a:gd name="connsiteY3" fmla="*/ 142442 h 302635"/>
                <a:gd name="connsiteX4" fmla="*/ 22081 w 440747"/>
                <a:gd name="connsiteY4" fmla="*/ 142442 h 302635"/>
                <a:gd name="connsiteX5" fmla="*/ 151101 w 440747"/>
                <a:gd name="connsiteY5" fmla="*/ 271463 h 302635"/>
                <a:gd name="connsiteX6" fmla="*/ 418667 w 440747"/>
                <a:gd name="connsiteY6" fmla="*/ 3897 h 302635"/>
                <a:gd name="connsiteX7" fmla="*/ 436851 w 440747"/>
                <a:gd name="connsiteY7" fmla="*/ 3897 h 302635"/>
                <a:gd name="connsiteX8" fmla="*/ 436851 w 440747"/>
                <a:gd name="connsiteY8" fmla="*/ 22081 h 302635"/>
                <a:gd name="connsiteX9" fmla="*/ 159760 w 440747"/>
                <a:gd name="connsiteY9" fmla="*/ 299172 h 302635"/>
                <a:gd name="connsiteX10" fmla="*/ 151967 w 440747"/>
                <a:gd name="connsiteY10" fmla="*/ 302635 h 302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0747" h="302635">
                  <a:moveTo>
                    <a:pt x="151967" y="302635"/>
                  </a:moveTo>
                  <a:cubicBezTo>
                    <a:pt x="148503" y="302635"/>
                    <a:pt x="145040" y="301769"/>
                    <a:pt x="142442" y="299172"/>
                  </a:cubicBezTo>
                  <a:lnTo>
                    <a:pt x="3897" y="160626"/>
                  </a:lnTo>
                  <a:cubicBezTo>
                    <a:pt x="-1299" y="155431"/>
                    <a:pt x="-1299" y="147637"/>
                    <a:pt x="3897" y="142442"/>
                  </a:cubicBezTo>
                  <a:cubicBezTo>
                    <a:pt x="9092" y="137247"/>
                    <a:pt x="16885" y="137247"/>
                    <a:pt x="22081" y="142442"/>
                  </a:cubicBezTo>
                  <a:lnTo>
                    <a:pt x="151101" y="271463"/>
                  </a:lnTo>
                  <a:lnTo>
                    <a:pt x="418667" y="3897"/>
                  </a:lnTo>
                  <a:cubicBezTo>
                    <a:pt x="423863" y="-1299"/>
                    <a:pt x="431656" y="-1299"/>
                    <a:pt x="436851" y="3897"/>
                  </a:cubicBezTo>
                  <a:cubicBezTo>
                    <a:pt x="442047" y="9092"/>
                    <a:pt x="442047" y="16885"/>
                    <a:pt x="436851" y="22081"/>
                  </a:cubicBezTo>
                  <a:lnTo>
                    <a:pt x="159760" y="299172"/>
                  </a:lnTo>
                  <a:cubicBezTo>
                    <a:pt x="158894" y="300903"/>
                    <a:pt x="155431" y="302635"/>
                    <a:pt x="151967" y="302635"/>
                  </a:cubicBezTo>
                  <a:close/>
                </a:path>
              </a:pathLst>
            </a:custGeom>
            <a:solidFill>
              <a:schemeClr val="tx1"/>
            </a:solidFill>
            <a:ln w="5080" cap="flat">
              <a:solidFill>
                <a:schemeClr val="tx1"/>
              </a:solidFill>
              <a:prstDash val="solid"/>
              <a:miter/>
            </a:ln>
          </p:spPr>
          <p:txBody>
            <a:bodyPr rtlCol="0" anchor="ctr"/>
            <a:lstStyle/>
            <a:p>
              <a:endParaRPr lang="en-US"/>
            </a:p>
          </p:txBody>
        </p:sp>
      </p:grpSp>
      <p:grpSp>
        <p:nvGrpSpPr>
          <p:cNvPr id="27" name="Group 26">
            <a:extLst>
              <a:ext uri="{FF2B5EF4-FFF2-40B4-BE49-F238E27FC236}">
                <a16:creationId xmlns:a16="http://schemas.microsoft.com/office/drawing/2014/main" id="{70F8C4D9-C76F-AAB5-9459-88A8D1DA81FF}"/>
              </a:ext>
            </a:extLst>
          </p:cNvPr>
          <p:cNvGrpSpPr/>
          <p:nvPr/>
        </p:nvGrpSpPr>
        <p:grpSpPr>
          <a:xfrm>
            <a:off x="9725656" y="3322198"/>
            <a:ext cx="252519" cy="242219"/>
            <a:chOff x="549973" y="5662381"/>
            <a:chExt cx="242219" cy="242219"/>
          </a:xfrm>
        </p:grpSpPr>
        <p:sp>
          <p:nvSpPr>
            <p:cNvPr id="30" name="Oval 29">
              <a:extLst>
                <a:ext uri="{FF2B5EF4-FFF2-40B4-BE49-F238E27FC236}">
                  <a16:creationId xmlns:a16="http://schemas.microsoft.com/office/drawing/2014/main" id="{286B39AD-B06B-8DD7-3FB1-33E11CC662C2}"/>
                </a:ext>
              </a:extLst>
            </p:cNvPr>
            <p:cNvSpPr/>
            <p:nvPr/>
          </p:nvSpPr>
          <p:spPr>
            <a:xfrm>
              <a:off x="549973" y="5662381"/>
              <a:ext cx="242219" cy="242219"/>
            </a:xfrm>
            <a:prstGeom prst="ellipse">
              <a:avLst/>
            </a:prstGeom>
            <a:solidFill>
              <a:srgbClr val="FFBC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a:solidFill>
                  <a:schemeClr val="bg2"/>
                </a:solidFill>
              </a:endParaRPr>
            </a:p>
          </p:txBody>
        </p:sp>
        <p:sp>
          <p:nvSpPr>
            <p:cNvPr id="31" name="Freeform: Shape 161">
              <a:extLst>
                <a:ext uri="{FF2B5EF4-FFF2-40B4-BE49-F238E27FC236}">
                  <a16:creationId xmlns:a16="http://schemas.microsoft.com/office/drawing/2014/main" id="{43D84D3A-B0A7-A535-CED7-609A31A087F6}"/>
                </a:ext>
              </a:extLst>
            </p:cNvPr>
            <p:cNvSpPr>
              <a:spLocks noChangeAspect="1"/>
            </p:cNvSpPr>
            <p:nvPr/>
          </p:nvSpPr>
          <p:spPr>
            <a:xfrm>
              <a:off x="616970" y="5729763"/>
              <a:ext cx="108225" cy="107454"/>
            </a:xfrm>
            <a:custGeom>
              <a:avLst/>
              <a:gdLst>
                <a:gd name="connsiteX0" fmla="*/ 169285 w 303934"/>
                <a:gd name="connsiteY0" fmla="*/ 151101 h 301769"/>
                <a:gd name="connsiteX1" fmla="*/ 298306 w 303934"/>
                <a:gd name="connsiteY1" fmla="*/ 22081 h 301769"/>
                <a:gd name="connsiteX2" fmla="*/ 298306 w 303934"/>
                <a:gd name="connsiteY2" fmla="*/ 3897 h 301769"/>
                <a:gd name="connsiteX3" fmla="*/ 280122 w 303934"/>
                <a:gd name="connsiteY3" fmla="*/ 3897 h 301769"/>
                <a:gd name="connsiteX4" fmla="*/ 151101 w 303934"/>
                <a:gd name="connsiteY4" fmla="*/ 132917 h 301769"/>
                <a:gd name="connsiteX5" fmla="*/ 22081 w 303934"/>
                <a:gd name="connsiteY5" fmla="*/ 3897 h 301769"/>
                <a:gd name="connsiteX6" fmla="*/ 3897 w 303934"/>
                <a:gd name="connsiteY6" fmla="*/ 3897 h 301769"/>
                <a:gd name="connsiteX7" fmla="*/ 3897 w 303934"/>
                <a:gd name="connsiteY7" fmla="*/ 22081 h 301769"/>
                <a:gd name="connsiteX8" fmla="*/ 132917 w 303934"/>
                <a:gd name="connsiteY8" fmla="*/ 151101 h 301769"/>
                <a:gd name="connsiteX9" fmla="*/ 3897 w 303934"/>
                <a:gd name="connsiteY9" fmla="*/ 280122 h 301769"/>
                <a:gd name="connsiteX10" fmla="*/ 3897 w 303934"/>
                <a:gd name="connsiteY10" fmla="*/ 298306 h 301769"/>
                <a:gd name="connsiteX11" fmla="*/ 13422 w 303934"/>
                <a:gd name="connsiteY11" fmla="*/ 301769 h 301769"/>
                <a:gd name="connsiteX12" fmla="*/ 22946 w 303934"/>
                <a:gd name="connsiteY12" fmla="*/ 298306 h 301769"/>
                <a:gd name="connsiteX13" fmla="*/ 151967 w 303934"/>
                <a:gd name="connsiteY13" fmla="*/ 169285 h 301769"/>
                <a:gd name="connsiteX14" fmla="*/ 280988 w 303934"/>
                <a:gd name="connsiteY14" fmla="*/ 298306 h 301769"/>
                <a:gd name="connsiteX15" fmla="*/ 290513 w 303934"/>
                <a:gd name="connsiteY15" fmla="*/ 301769 h 301769"/>
                <a:gd name="connsiteX16" fmla="*/ 300037 w 303934"/>
                <a:gd name="connsiteY16" fmla="*/ 298306 h 301769"/>
                <a:gd name="connsiteX17" fmla="*/ 300037 w 303934"/>
                <a:gd name="connsiteY17" fmla="*/ 280122 h 301769"/>
                <a:gd name="connsiteX18" fmla="*/ 169285 w 303934"/>
                <a:gd name="connsiteY18" fmla="*/ 151101 h 301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03934" h="301769">
                  <a:moveTo>
                    <a:pt x="169285" y="151101"/>
                  </a:moveTo>
                  <a:lnTo>
                    <a:pt x="298306" y="22081"/>
                  </a:lnTo>
                  <a:cubicBezTo>
                    <a:pt x="303501" y="16885"/>
                    <a:pt x="303501" y="9092"/>
                    <a:pt x="298306" y="3897"/>
                  </a:cubicBezTo>
                  <a:cubicBezTo>
                    <a:pt x="293110" y="-1299"/>
                    <a:pt x="285317" y="-1299"/>
                    <a:pt x="280122" y="3897"/>
                  </a:cubicBezTo>
                  <a:lnTo>
                    <a:pt x="151101" y="132917"/>
                  </a:lnTo>
                  <a:lnTo>
                    <a:pt x="22081" y="3897"/>
                  </a:lnTo>
                  <a:cubicBezTo>
                    <a:pt x="16885" y="-1299"/>
                    <a:pt x="9092" y="-1299"/>
                    <a:pt x="3897" y="3897"/>
                  </a:cubicBezTo>
                  <a:cubicBezTo>
                    <a:pt x="-1299" y="9092"/>
                    <a:pt x="-1299" y="16885"/>
                    <a:pt x="3897" y="22081"/>
                  </a:cubicBezTo>
                  <a:lnTo>
                    <a:pt x="132917" y="151101"/>
                  </a:lnTo>
                  <a:lnTo>
                    <a:pt x="3897" y="280122"/>
                  </a:lnTo>
                  <a:cubicBezTo>
                    <a:pt x="-1299" y="285317"/>
                    <a:pt x="-1299" y="293110"/>
                    <a:pt x="3897" y="298306"/>
                  </a:cubicBezTo>
                  <a:cubicBezTo>
                    <a:pt x="6494" y="300903"/>
                    <a:pt x="9958" y="301769"/>
                    <a:pt x="13422" y="301769"/>
                  </a:cubicBezTo>
                  <a:cubicBezTo>
                    <a:pt x="16885" y="301769"/>
                    <a:pt x="20349" y="300903"/>
                    <a:pt x="22946" y="298306"/>
                  </a:cubicBezTo>
                  <a:lnTo>
                    <a:pt x="151967" y="169285"/>
                  </a:lnTo>
                  <a:lnTo>
                    <a:pt x="280988" y="298306"/>
                  </a:lnTo>
                  <a:cubicBezTo>
                    <a:pt x="283585" y="300903"/>
                    <a:pt x="287049" y="301769"/>
                    <a:pt x="290513" y="301769"/>
                  </a:cubicBezTo>
                  <a:cubicBezTo>
                    <a:pt x="293976" y="301769"/>
                    <a:pt x="297440" y="300903"/>
                    <a:pt x="300037" y="298306"/>
                  </a:cubicBezTo>
                  <a:cubicBezTo>
                    <a:pt x="305233" y="293110"/>
                    <a:pt x="305233" y="285317"/>
                    <a:pt x="300037" y="280122"/>
                  </a:cubicBezTo>
                  <a:lnTo>
                    <a:pt x="169285" y="151101"/>
                  </a:lnTo>
                  <a:close/>
                </a:path>
              </a:pathLst>
            </a:custGeom>
            <a:solidFill>
              <a:schemeClr val="tx1"/>
            </a:solidFill>
            <a:ln w="5080" cap="flat">
              <a:solidFill>
                <a:schemeClr val="tx1"/>
              </a:solidFill>
              <a:prstDash val="solid"/>
              <a:miter/>
            </a:ln>
          </p:spPr>
          <p:txBody>
            <a:bodyPr rtlCol="0" anchor="ctr"/>
            <a:lstStyle/>
            <a:p>
              <a:endParaRPr lang="en-US"/>
            </a:p>
          </p:txBody>
        </p:sp>
      </p:grpSp>
      <p:cxnSp>
        <p:nvCxnSpPr>
          <p:cNvPr id="42" name="Straight Connector 41">
            <a:extLst>
              <a:ext uri="{FF2B5EF4-FFF2-40B4-BE49-F238E27FC236}">
                <a16:creationId xmlns:a16="http://schemas.microsoft.com/office/drawing/2014/main" id="{1E117CE2-C428-0866-C2B7-087CCE9ADFF8}"/>
              </a:ext>
            </a:extLst>
          </p:cNvPr>
          <p:cNvCxnSpPr>
            <a:cxnSpLocks/>
          </p:cNvCxnSpPr>
          <p:nvPr/>
        </p:nvCxnSpPr>
        <p:spPr>
          <a:xfrm flipH="1">
            <a:off x="3792647" y="4027919"/>
            <a:ext cx="3654438" cy="0"/>
          </a:xfrm>
          <a:prstGeom prst="line">
            <a:avLst/>
          </a:prstGeom>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6682B1F-0802-C446-1C59-392FBF935FDC}"/>
              </a:ext>
            </a:extLst>
          </p:cNvPr>
          <p:cNvSpPr txBox="1"/>
          <p:nvPr/>
        </p:nvSpPr>
        <p:spPr>
          <a:xfrm>
            <a:off x="9664492" y="3547711"/>
            <a:ext cx="1892996" cy="1107996"/>
          </a:xfrm>
          <a:prstGeom prst="rect">
            <a:avLst/>
          </a:prstGeom>
          <a:noFill/>
        </p:spPr>
        <p:txBody>
          <a:bodyPr wrap="square">
            <a:spAutoFit/>
          </a:bodyPr>
          <a:lstStyle/>
          <a:p>
            <a:pPr>
              <a:spcAft>
                <a:spcPts val="900"/>
              </a:spcAft>
            </a:pPr>
            <a:r>
              <a:rPr lang="en-US" sz="1800" dirty="0">
                <a:solidFill>
                  <a:srgbClr val="FFBC39"/>
                </a:solidFill>
                <a:latin typeface="ServiceNow Sans Medium" panose="020B0504040101010104" pitchFamily="34" charset="77"/>
              </a:rPr>
              <a:t>No. </a:t>
            </a:r>
            <a:br>
              <a:rPr lang="en-US" sz="1800" dirty="0">
                <a:solidFill>
                  <a:srgbClr val="FFBC39"/>
                </a:solidFill>
                <a:latin typeface="ServiceNow Sans Medium" panose="020B0504040101010104" pitchFamily="34" charset="77"/>
              </a:rPr>
            </a:br>
            <a:r>
              <a:rPr lang="en-US" sz="1600" dirty="0">
                <a:solidFill>
                  <a:schemeClr val="bg1"/>
                </a:solidFill>
              </a:rPr>
              <a:t>Download and install fonts from the </a:t>
            </a:r>
            <a:r>
              <a:rPr lang="en-US" sz="1600" dirty="0">
                <a:hlinkClick r:id="rId5"/>
              </a:rPr>
              <a:t>Brand Center.</a:t>
            </a:r>
            <a:endParaRPr lang="en-US" sz="1800" dirty="0"/>
          </a:p>
        </p:txBody>
      </p:sp>
      <p:sp>
        <p:nvSpPr>
          <p:cNvPr id="6" name="TextBox 5">
            <a:extLst>
              <a:ext uri="{FF2B5EF4-FFF2-40B4-BE49-F238E27FC236}">
                <a16:creationId xmlns:a16="http://schemas.microsoft.com/office/drawing/2014/main" id="{4C455939-D98E-63D1-389D-530176568ED6}"/>
              </a:ext>
            </a:extLst>
          </p:cNvPr>
          <p:cNvSpPr txBox="1"/>
          <p:nvPr/>
        </p:nvSpPr>
        <p:spPr>
          <a:xfrm>
            <a:off x="7828498" y="3545624"/>
            <a:ext cx="1629271" cy="1107996"/>
          </a:xfrm>
          <a:prstGeom prst="rect">
            <a:avLst/>
          </a:prstGeom>
          <a:noFill/>
        </p:spPr>
        <p:txBody>
          <a:bodyPr wrap="square">
            <a:spAutoFit/>
          </a:bodyPr>
          <a:lstStyle/>
          <a:p>
            <a:pPr>
              <a:spcAft>
                <a:spcPts val="900"/>
              </a:spcAft>
            </a:pPr>
            <a:r>
              <a:rPr lang="en-US" sz="1800">
                <a:solidFill>
                  <a:schemeClr val="accent1"/>
                </a:solidFill>
                <a:latin typeface="ServiceNow Sans Medium" panose="020B0504040101010104" pitchFamily="34" charset="77"/>
              </a:rPr>
              <a:t>Yes. </a:t>
            </a:r>
            <a:br>
              <a:rPr lang="en-US" sz="1800">
                <a:solidFill>
                  <a:schemeClr val="accent1"/>
                </a:solidFill>
                <a:latin typeface="ServiceNow Sans Medium" panose="020B0504040101010104" pitchFamily="34" charset="77"/>
              </a:rPr>
            </a:br>
            <a:r>
              <a:rPr lang="en-US" sz="1600">
                <a:solidFill>
                  <a:schemeClr val="bg1"/>
                </a:solidFill>
              </a:rPr>
              <a:t>Great, you have the fonts installed. </a:t>
            </a:r>
            <a:endParaRPr lang="en-US" sz="1800">
              <a:solidFill>
                <a:schemeClr val="bg1"/>
              </a:solidFill>
            </a:endParaRPr>
          </a:p>
        </p:txBody>
      </p:sp>
    </p:spTree>
    <p:extLst>
      <p:ext uri="{BB962C8B-B14F-4D97-AF65-F5344CB8AC3E}">
        <p14:creationId xmlns:p14="http://schemas.microsoft.com/office/powerpoint/2010/main" val="649056868"/>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C07EB-ACC4-3473-2EA9-2077A074A105}"/>
              </a:ext>
            </a:extLst>
          </p:cNvPr>
          <p:cNvSpPr>
            <a:spLocks noGrp="1"/>
          </p:cNvSpPr>
          <p:nvPr>
            <p:ph type="title"/>
          </p:nvPr>
        </p:nvSpPr>
        <p:spPr/>
        <p:txBody>
          <a:bodyPr/>
          <a:lstStyle/>
          <a:p>
            <a:r>
              <a:rPr lang="en-US"/>
              <a:t>Two-tone type</a:t>
            </a:r>
          </a:p>
        </p:txBody>
      </p:sp>
      <p:sp>
        <p:nvSpPr>
          <p:cNvPr id="4" name="Subtitle 3">
            <a:extLst>
              <a:ext uri="{FF2B5EF4-FFF2-40B4-BE49-F238E27FC236}">
                <a16:creationId xmlns:a16="http://schemas.microsoft.com/office/drawing/2014/main" id="{59F09BF6-C3C1-D2E0-53B6-E3C3FD4876A9}"/>
              </a:ext>
            </a:extLst>
          </p:cNvPr>
          <p:cNvSpPr>
            <a:spLocks noGrp="1"/>
          </p:cNvSpPr>
          <p:nvPr>
            <p:ph type="subTitle" idx="1"/>
          </p:nvPr>
        </p:nvSpPr>
        <p:spPr>
          <a:xfrm>
            <a:off x="548639" y="1097280"/>
            <a:ext cx="7212610" cy="1147832"/>
          </a:xfrm>
        </p:spPr>
        <p:txBody>
          <a:bodyPr/>
          <a:lstStyle/>
          <a:p>
            <a:r>
              <a:rPr lang="en-US"/>
              <a:t>The two-tone type treatment is a signature element </a:t>
            </a:r>
            <a:br>
              <a:rPr lang="en-US"/>
            </a:br>
            <a:r>
              <a:rPr lang="en-US"/>
              <a:t>in the ServiceNow brand. Here is guidance to create this instantly recognizable look. </a:t>
            </a:r>
          </a:p>
        </p:txBody>
      </p:sp>
      <p:sp>
        <p:nvSpPr>
          <p:cNvPr id="7" name="TextBox 6">
            <a:extLst>
              <a:ext uri="{FF2B5EF4-FFF2-40B4-BE49-F238E27FC236}">
                <a16:creationId xmlns:a16="http://schemas.microsoft.com/office/drawing/2014/main" id="{216EA952-C6B3-1462-3629-ADCCDD1F3C5D}"/>
              </a:ext>
            </a:extLst>
          </p:cNvPr>
          <p:cNvSpPr txBox="1"/>
          <p:nvPr/>
        </p:nvSpPr>
        <p:spPr>
          <a:xfrm>
            <a:off x="475784" y="2090030"/>
            <a:ext cx="8194083" cy="2917722"/>
          </a:xfrm>
          <a:prstGeom prst="rect">
            <a:avLst/>
          </a:prstGeom>
          <a:noFill/>
        </p:spPr>
        <p:txBody>
          <a:bodyPr wrap="square">
            <a:spAutoFit/>
          </a:bodyPr>
          <a:lstStyle/>
          <a:p>
            <a:pPr>
              <a:lnSpc>
                <a:spcPct val="85000"/>
              </a:lnSpc>
            </a:pPr>
            <a:r>
              <a:rPr lang="en-US" sz="5400">
                <a:solidFill>
                  <a:schemeClr val="accent1"/>
                </a:solidFill>
                <a:latin typeface="+mj-lt"/>
              </a:rPr>
              <a:t>Always start with Wasabi Green,</a:t>
            </a:r>
            <a:r>
              <a:rPr lang="en-US" sz="5400">
                <a:latin typeface="+mj-lt"/>
              </a:rPr>
              <a:t> </a:t>
            </a:r>
            <a:br>
              <a:rPr lang="en-US" sz="5400">
                <a:latin typeface="+mj-lt"/>
              </a:rPr>
            </a:br>
            <a:r>
              <a:rPr lang="en-US" sz="5400">
                <a:solidFill>
                  <a:schemeClr val="bg1"/>
                </a:solidFill>
                <a:latin typeface="+mj-lt"/>
              </a:rPr>
              <a:t>then highlight the key </a:t>
            </a:r>
          </a:p>
          <a:p>
            <a:pPr>
              <a:lnSpc>
                <a:spcPct val="85000"/>
              </a:lnSpc>
            </a:pPr>
            <a:r>
              <a:rPr lang="en-US" sz="5400">
                <a:solidFill>
                  <a:schemeClr val="bg1"/>
                </a:solidFill>
                <a:latin typeface="+mj-lt"/>
              </a:rPr>
              <a:t>message. </a:t>
            </a:r>
          </a:p>
        </p:txBody>
      </p:sp>
      <p:sp>
        <p:nvSpPr>
          <p:cNvPr id="9" name="Subtitle 3">
            <a:extLst>
              <a:ext uri="{FF2B5EF4-FFF2-40B4-BE49-F238E27FC236}">
                <a16:creationId xmlns:a16="http://schemas.microsoft.com/office/drawing/2014/main" id="{FDF7C131-DF38-104A-717E-A3D8FD5C5528}"/>
              </a:ext>
            </a:extLst>
          </p:cNvPr>
          <p:cNvSpPr txBox="1">
            <a:spLocks/>
          </p:cNvSpPr>
          <p:nvPr/>
        </p:nvSpPr>
        <p:spPr>
          <a:xfrm>
            <a:off x="548638" y="5231780"/>
            <a:ext cx="7740229" cy="1147832"/>
          </a:xfrm>
          <a:prstGeom prst="rect">
            <a:avLst/>
          </a:prstGeom>
        </p:spPr>
        <p:txBody>
          <a:bodyPr vert="horz" lIns="0" tIns="0" rIns="0" bIns="0" rtlCol="0">
            <a:noAutofit/>
          </a:bodyPr>
          <a:lstStyle>
            <a:lvl1pPr marL="0" indent="0" algn="l" defTabSz="914400" rtl="0" eaLnBrk="1" latinLnBrk="0" hangingPunct="1">
              <a:lnSpc>
                <a:spcPct val="90000"/>
              </a:lnSpc>
              <a:spcBef>
                <a:spcPts val="0"/>
              </a:spcBef>
              <a:spcAft>
                <a:spcPts val="1000"/>
              </a:spcAft>
              <a:buFont typeface="ServiceNow Sans" panose="020B0504040101010104" pitchFamily="34" charset="0"/>
              <a:buNone/>
              <a:defRPr lang="en-US" sz="2000" b="0" i="0" kern="1200" spc="0" baseline="0">
                <a:solidFill>
                  <a:schemeClr val="tx1"/>
                </a:solidFill>
                <a:latin typeface="ServiceNow Sans" panose="020B0504040101010104" pitchFamily="34" charset="0"/>
                <a:ea typeface="+mn-ea"/>
                <a:cs typeface="ServiceNow Sans Light" panose="020B0404040101010104" pitchFamily="34" charset="77"/>
              </a:defRPr>
            </a:lvl1pPr>
            <a:lvl2pPr marL="457200" indent="0" algn="ctr" defTabSz="914400" rtl="0" eaLnBrk="1" latinLnBrk="0" hangingPunct="1">
              <a:lnSpc>
                <a:spcPct val="100000"/>
              </a:lnSpc>
              <a:spcBef>
                <a:spcPts val="0"/>
              </a:spcBef>
              <a:spcAft>
                <a:spcPts val="1000"/>
              </a:spcAft>
              <a:buFont typeface="ServiceNow Sans" panose="020B0504040101010104" pitchFamily="34" charset="0"/>
              <a:buNone/>
              <a:defRPr sz="2000" b="0" i="0" kern="1200" spc="0" baseline="0">
                <a:solidFill>
                  <a:schemeClr val="tx1"/>
                </a:solidFill>
                <a:latin typeface="+mn-lt"/>
                <a:ea typeface="+mn-ea"/>
                <a:cs typeface="ServiceNow Sans Light" panose="020B0404040101010104" pitchFamily="34" charset="77"/>
              </a:defRPr>
            </a:lvl2pPr>
            <a:lvl3pPr marL="914400" indent="0" algn="ctr" defTabSz="914400" rtl="0" eaLnBrk="1" latinLnBrk="0" hangingPunct="1">
              <a:lnSpc>
                <a:spcPct val="100000"/>
              </a:lnSpc>
              <a:spcBef>
                <a:spcPts val="0"/>
              </a:spcBef>
              <a:spcAft>
                <a:spcPts val="1000"/>
              </a:spcAft>
              <a:buFont typeface="ServiceNow Sans" panose="020B0504040101010104" pitchFamily="34" charset="0"/>
              <a:buNone/>
              <a:defRPr sz="1800" b="0" i="0" kern="1200" spc="0" baseline="0">
                <a:solidFill>
                  <a:schemeClr val="tx1"/>
                </a:solidFill>
                <a:latin typeface="+mn-lt"/>
                <a:ea typeface="+mn-ea"/>
                <a:cs typeface="ServiceNow Sans Light" panose="020B0404040101010104" pitchFamily="34" charset="77"/>
              </a:defRPr>
            </a:lvl3pPr>
            <a:lvl4pPr marL="1371600" indent="0" algn="ctr" defTabSz="914400" rtl="0" eaLnBrk="1" latinLnBrk="0" hangingPunct="1">
              <a:lnSpc>
                <a:spcPct val="100000"/>
              </a:lnSpc>
              <a:spcBef>
                <a:spcPts val="0"/>
              </a:spcBef>
              <a:spcAft>
                <a:spcPts val="1000"/>
              </a:spcAft>
              <a:buFont typeface="ServiceNow Sans" panose="020B0504040101010104" pitchFamily="34" charset="0"/>
              <a:buNone/>
              <a:defRPr lang="en-US" sz="1600" b="0" i="0" kern="1200" spc="0" baseline="0">
                <a:solidFill>
                  <a:schemeClr val="tx2"/>
                </a:solidFill>
                <a:latin typeface="ServiceNow Sans Medium" panose="020B0704040101010104" pitchFamily="34" charset="0"/>
                <a:ea typeface="+mn-ea"/>
                <a:cs typeface="ServiceNow Sans Medium" panose="020B0704040101010104" pitchFamily="34" charset="0"/>
              </a:defRPr>
            </a:lvl4pPr>
            <a:lvl5pPr marL="1828800" indent="0" algn="ctr" defTabSz="914400" rtl="0" eaLnBrk="1" latinLnBrk="0" hangingPunct="1">
              <a:lnSpc>
                <a:spcPct val="100000"/>
              </a:lnSpc>
              <a:spcBef>
                <a:spcPts val="0"/>
              </a:spcBef>
              <a:spcAft>
                <a:spcPts val="1000"/>
              </a:spcAft>
              <a:buFont typeface="ServiceNow Sans" panose="020B0504040101010104" pitchFamily="34" charset="0"/>
              <a:buNone/>
              <a:defRPr sz="1600" b="0" i="0" kern="1200" spc="0" baseline="0">
                <a:solidFill>
                  <a:schemeClr val="accent1"/>
                </a:solidFill>
                <a:latin typeface="ServiceNow Sans Medium" panose="020B0704040101010104" pitchFamily="34" charset="0"/>
                <a:ea typeface="+mn-ea"/>
                <a:cs typeface="ServiceNow Sans Medium" panose="020B0704040101010104" pitchFamily="34" charset="0"/>
              </a:defRPr>
            </a:lvl5pPr>
            <a:lvl6pPr marL="2286000" indent="0" algn="ctr" defTabSz="914400" rtl="0" eaLnBrk="1" latinLnBrk="0" hangingPunct="1">
              <a:lnSpc>
                <a:spcPct val="100000"/>
              </a:lnSpc>
              <a:spcBef>
                <a:spcPts val="0"/>
              </a:spcBef>
              <a:spcAft>
                <a:spcPts val="1000"/>
              </a:spcAft>
              <a:buFont typeface="ServiceNow Sans" panose="020B0504040101010104" pitchFamily="34" charset="0"/>
              <a:buNone/>
              <a:defRPr sz="1600" b="1" i="0" kern="1200">
                <a:solidFill>
                  <a:schemeClr val="tx2"/>
                </a:solidFill>
                <a:latin typeface="ServiceNow Sans Display Bold" panose="020B0504040101010104" pitchFamily="34" charset="77"/>
                <a:ea typeface="+mn-ea"/>
                <a:cs typeface="ServiceNow Sans Display Bold" panose="020B0504040101010104" pitchFamily="34" charset="77"/>
              </a:defRPr>
            </a:lvl6pPr>
            <a:lvl7pPr marL="2743200" indent="0" algn="ctr" defTabSz="914400" rtl="0" eaLnBrk="1" latinLnBrk="0" hangingPunct="1">
              <a:lnSpc>
                <a:spcPct val="90000"/>
              </a:lnSpc>
              <a:spcBef>
                <a:spcPts val="500"/>
              </a:spcBef>
              <a:buFont typeface="ServiceNow Sans" panose="020B05040401010101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ServiceNow Sans" panose="020B05040401010101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ServiceNow Sans" panose="020B0504040101010104" pitchFamily="34" charset="0"/>
              <a:buNone/>
              <a:defRPr sz="1600" kern="1200">
                <a:solidFill>
                  <a:schemeClr val="tx1"/>
                </a:solidFill>
                <a:latin typeface="+mn-lt"/>
                <a:ea typeface="+mn-ea"/>
                <a:cs typeface="+mn-cs"/>
              </a:defRPr>
            </a:lvl9pPr>
          </a:lstStyle>
          <a:p>
            <a:r>
              <a:rPr lang="en-US" sz="1900">
                <a:solidFill>
                  <a:schemeClr val="bg1"/>
                </a:solidFill>
                <a:latin typeface="ServiceNow Sans Medium" panose="020B0504040101010104" pitchFamily="34" charset="77"/>
              </a:rPr>
              <a:t>Create natural line breaks. </a:t>
            </a:r>
            <a:br>
              <a:rPr lang="en-US" sz="1800">
                <a:solidFill>
                  <a:schemeClr val="bg1"/>
                </a:solidFill>
                <a:latin typeface="+mn-lt"/>
              </a:rPr>
            </a:br>
            <a:r>
              <a:rPr lang="en-US" sz="1800">
                <a:solidFill>
                  <a:schemeClr val="bg1"/>
                </a:solidFill>
                <a:latin typeface="+mn-lt"/>
              </a:rPr>
              <a:t>Decide when to begin a new line by how it would be read,</a:t>
            </a:r>
            <a:br>
              <a:rPr lang="en-US" sz="1800">
                <a:solidFill>
                  <a:schemeClr val="bg1"/>
                </a:solidFill>
                <a:latin typeface="+mn-lt"/>
              </a:rPr>
            </a:br>
            <a:r>
              <a:rPr lang="en-US" sz="1800">
                <a:solidFill>
                  <a:schemeClr val="bg1"/>
                </a:solidFill>
                <a:latin typeface="+mn-lt"/>
              </a:rPr>
              <a:t>like after a pause created by a comma or the next step in directions. </a:t>
            </a:r>
          </a:p>
        </p:txBody>
      </p:sp>
    </p:spTree>
    <p:extLst>
      <p:ext uri="{BB962C8B-B14F-4D97-AF65-F5344CB8AC3E}">
        <p14:creationId xmlns:p14="http://schemas.microsoft.com/office/powerpoint/2010/main" val="7619541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43A4361-6133-39EF-A42F-46EDF284BB3C}"/>
              </a:ext>
              <a:ext uri="{C183D7F6-B498-43B3-948B-1728B52AA6E4}">
                <adec:decorative xmlns:adec="http://schemas.microsoft.com/office/drawing/2017/decorative" val="1"/>
              </a:ext>
            </a:extLst>
          </p:cNvPr>
          <p:cNvSpPr txBox="1"/>
          <p:nvPr/>
        </p:nvSpPr>
        <p:spPr>
          <a:xfrm>
            <a:off x="557212" y="3910536"/>
            <a:ext cx="1256704" cy="261610"/>
          </a:xfrm>
          <a:prstGeom prst="rect">
            <a:avLst/>
          </a:prstGeom>
          <a:noFill/>
        </p:spPr>
        <p:txBody>
          <a:bodyPr wrap="square" lIns="0" tIns="0" rIns="0" rtlCol="0">
            <a:spAutoFit/>
          </a:bodyPr>
          <a:lstStyle/>
          <a:p>
            <a:pPr algn="l"/>
            <a:r>
              <a:rPr lang="en-US" sz="1400">
                <a:solidFill>
                  <a:schemeClr val="bg1"/>
                </a:solidFill>
                <a:latin typeface="ServiceNow Sans Medium" panose="020B0704040101010104" pitchFamily="34" charset="0"/>
                <a:cs typeface="ServiceNow Sans Medium" panose="020B0704040101010104" pitchFamily="34" charset="0"/>
              </a:rPr>
              <a:t>Windows</a:t>
            </a:r>
          </a:p>
        </p:txBody>
      </p:sp>
      <p:sp>
        <p:nvSpPr>
          <p:cNvPr id="7" name="TextBox 6">
            <a:extLst>
              <a:ext uri="{FF2B5EF4-FFF2-40B4-BE49-F238E27FC236}">
                <a16:creationId xmlns:a16="http://schemas.microsoft.com/office/drawing/2014/main" id="{C16EBF09-54C4-5B30-CB39-06156BCF482F}"/>
              </a:ext>
              <a:ext uri="{C183D7F6-B498-43B3-948B-1728B52AA6E4}">
                <adec:decorative xmlns:adec="http://schemas.microsoft.com/office/drawing/2017/decorative" val="1"/>
              </a:ext>
            </a:extLst>
          </p:cNvPr>
          <p:cNvSpPr txBox="1"/>
          <p:nvPr/>
        </p:nvSpPr>
        <p:spPr>
          <a:xfrm>
            <a:off x="2446967" y="3910536"/>
            <a:ext cx="1256704" cy="261610"/>
          </a:xfrm>
          <a:prstGeom prst="rect">
            <a:avLst/>
          </a:prstGeom>
          <a:noFill/>
        </p:spPr>
        <p:txBody>
          <a:bodyPr wrap="square" lIns="0" tIns="0" rIns="0" rtlCol="0">
            <a:spAutoFit/>
          </a:bodyPr>
          <a:lstStyle/>
          <a:p>
            <a:pPr algn="l"/>
            <a:r>
              <a:rPr lang="en-US" sz="1400">
                <a:solidFill>
                  <a:schemeClr val="bg1"/>
                </a:solidFill>
                <a:latin typeface="ServiceNow Sans Medium" panose="020B0704040101010104" pitchFamily="34" charset="0"/>
                <a:cs typeface="ServiceNow Sans Medium" panose="020B0704040101010104" pitchFamily="34" charset="0"/>
              </a:rPr>
              <a:t>macOS</a:t>
            </a:r>
          </a:p>
        </p:txBody>
      </p:sp>
      <p:pic>
        <p:nvPicPr>
          <p:cNvPr id="8" name="Picture 7">
            <a:extLst>
              <a:ext uri="{FF2B5EF4-FFF2-40B4-BE49-F238E27FC236}">
                <a16:creationId xmlns:a16="http://schemas.microsoft.com/office/drawing/2014/main" id="{466F9386-7AFF-8A74-EAE9-1DF8447D358B}"/>
              </a:ext>
              <a:ext uri="{C183D7F6-B498-43B3-948B-1728B52AA6E4}">
                <adec:decorative xmlns:adec="http://schemas.microsoft.com/office/drawing/2017/decorative" val="1"/>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92" t="74" r="16" b="473"/>
          <a:stretch/>
        </p:blipFill>
        <p:spPr>
          <a:xfrm>
            <a:off x="2446966" y="4885393"/>
            <a:ext cx="2196548" cy="1174825"/>
          </a:xfrm>
          <a:prstGeom prst="rect">
            <a:avLst/>
          </a:prstGeom>
        </p:spPr>
      </p:pic>
      <p:pic>
        <p:nvPicPr>
          <p:cNvPr id="9" name="Picture 8">
            <a:extLst>
              <a:ext uri="{FF2B5EF4-FFF2-40B4-BE49-F238E27FC236}">
                <a16:creationId xmlns:a16="http://schemas.microsoft.com/office/drawing/2014/main" id="{3DF8EA79-1F39-AB18-4602-0AED2F001DAF}"/>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Lst>
          </a:blip>
          <a:srcRect l="192" t="74" r="-425" b="74622"/>
          <a:stretch>
            <a:fillRect/>
          </a:stretch>
        </p:blipFill>
        <p:spPr>
          <a:xfrm>
            <a:off x="2441251" y="4890961"/>
            <a:ext cx="2206270" cy="298922"/>
          </a:xfrm>
          <a:prstGeom prst="rect">
            <a:avLst/>
          </a:prstGeom>
        </p:spPr>
      </p:pic>
      <p:pic>
        <p:nvPicPr>
          <p:cNvPr id="10" name="Picture 9">
            <a:extLst>
              <a:ext uri="{FF2B5EF4-FFF2-40B4-BE49-F238E27FC236}">
                <a16:creationId xmlns:a16="http://schemas.microsoft.com/office/drawing/2014/main" id="{EC5F986B-4C64-CB90-D4DF-985E832DBA4A}"/>
              </a:ext>
              <a:ext uri="{C183D7F6-B498-43B3-948B-1728B52AA6E4}">
                <adec:decorative xmlns:adec="http://schemas.microsoft.com/office/drawing/2017/decorative" val="1"/>
              </a:ext>
            </a:extLst>
          </p:cNvPr>
          <p:cNvPicPr>
            <a:picLocks noChangeAspect="1"/>
          </p:cNvPicPr>
          <p:nvPr/>
        </p:nvPicPr>
        <p:blipFill rotWithShape="1">
          <a:blip r:embed="rId3">
            <a:alphaModFix/>
            <a:extLst>
              <a:ext uri="{28A0092B-C50C-407E-A947-70E740481C1C}">
                <a14:useLocalDpi xmlns:a14="http://schemas.microsoft.com/office/drawing/2010/main" val="0"/>
              </a:ext>
            </a:extLst>
          </a:blip>
          <a:srcRect l="259" t="1325" r="450"/>
          <a:stretch/>
        </p:blipFill>
        <p:spPr>
          <a:xfrm>
            <a:off x="2446967" y="4515142"/>
            <a:ext cx="489440" cy="379608"/>
          </a:xfrm>
          <a:prstGeom prst="rect">
            <a:avLst/>
          </a:prstGeom>
        </p:spPr>
      </p:pic>
      <p:pic>
        <p:nvPicPr>
          <p:cNvPr id="11" name="Picture 10">
            <a:extLst>
              <a:ext uri="{FF2B5EF4-FFF2-40B4-BE49-F238E27FC236}">
                <a16:creationId xmlns:a16="http://schemas.microsoft.com/office/drawing/2014/main" id="{9D5F9F3C-58A8-5B18-A15C-AB204A17F08F}"/>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r="-406"/>
          <a:stretch>
            <a:fillRect/>
          </a:stretch>
        </p:blipFill>
        <p:spPr>
          <a:xfrm>
            <a:off x="566283" y="4528291"/>
            <a:ext cx="376691" cy="678990"/>
          </a:xfrm>
          <a:prstGeom prst="rect">
            <a:avLst/>
          </a:prstGeom>
        </p:spPr>
      </p:pic>
      <p:pic>
        <p:nvPicPr>
          <p:cNvPr id="12" name="Picture 11">
            <a:extLst>
              <a:ext uri="{FF2B5EF4-FFF2-40B4-BE49-F238E27FC236}">
                <a16:creationId xmlns:a16="http://schemas.microsoft.com/office/drawing/2014/main" id="{469A9A7A-781A-DE12-9B20-5DDE137A0CB3}"/>
              </a:ext>
              <a:ext uri="{C183D7F6-B498-43B3-948B-1728B52AA6E4}">
                <adec:decorative xmlns:adec="http://schemas.microsoft.com/office/drawing/2017/decorative" val="1"/>
              </a:ext>
            </a:extLst>
          </p:cNvPr>
          <p:cNvPicPr>
            <a:picLocks noChangeAspect="1"/>
          </p:cNvPicPr>
          <p:nvPr/>
        </p:nvPicPr>
        <p:blipFill rotWithShape="1">
          <a:blip r:embed="rId5">
            <a:alphaModFix amt="50000"/>
            <a:extLst>
              <a:ext uri="{28A0092B-C50C-407E-A947-70E740481C1C}">
                <a14:useLocalDpi xmlns:a14="http://schemas.microsoft.com/office/drawing/2010/main" val="0"/>
              </a:ext>
            </a:extLst>
          </a:blip>
          <a:srcRect/>
          <a:stretch/>
        </p:blipFill>
        <p:spPr>
          <a:xfrm>
            <a:off x="571284" y="5198609"/>
            <a:ext cx="1256703" cy="871337"/>
          </a:xfrm>
          <a:prstGeom prst="rect">
            <a:avLst/>
          </a:prstGeom>
          <a:ln>
            <a:solidFill>
              <a:schemeClr val="bg2"/>
            </a:solidFill>
          </a:ln>
        </p:spPr>
      </p:pic>
      <p:pic>
        <p:nvPicPr>
          <p:cNvPr id="13" name="Picture 12">
            <a:extLst>
              <a:ext uri="{FF2B5EF4-FFF2-40B4-BE49-F238E27FC236}">
                <a16:creationId xmlns:a16="http://schemas.microsoft.com/office/drawing/2014/main" id="{8274DEF8-BE4B-17E8-9DC4-211786ACD6F7}"/>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t="34022" r="76689" b="33182"/>
          <a:stretch/>
        </p:blipFill>
        <p:spPr>
          <a:xfrm>
            <a:off x="571284" y="5495056"/>
            <a:ext cx="292955" cy="285764"/>
          </a:xfrm>
          <a:prstGeom prst="rect">
            <a:avLst/>
          </a:prstGeom>
          <a:ln>
            <a:solidFill>
              <a:schemeClr val="bg2"/>
            </a:solidFill>
          </a:ln>
        </p:spPr>
      </p:pic>
      <p:pic>
        <p:nvPicPr>
          <p:cNvPr id="14" name="Picture 13">
            <a:extLst>
              <a:ext uri="{FF2B5EF4-FFF2-40B4-BE49-F238E27FC236}">
                <a16:creationId xmlns:a16="http://schemas.microsoft.com/office/drawing/2014/main" id="{04F7EE21-A196-1937-3209-0BD377F5567A}"/>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5643155" y="4652407"/>
            <a:ext cx="668380" cy="233933"/>
          </a:xfrm>
          <a:prstGeom prst="rect">
            <a:avLst/>
          </a:prstGeom>
        </p:spPr>
      </p:pic>
      <p:pic>
        <p:nvPicPr>
          <p:cNvPr id="15" name="Picture 14">
            <a:extLst>
              <a:ext uri="{FF2B5EF4-FFF2-40B4-BE49-F238E27FC236}">
                <a16:creationId xmlns:a16="http://schemas.microsoft.com/office/drawing/2014/main" id="{09A93E7B-C29B-86DC-26F9-1BF1310C7B99}"/>
              </a:ext>
              <a:ext uri="{C183D7F6-B498-43B3-948B-1728B52AA6E4}">
                <adec:decorative xmlns:adec="http://schemas.microsoft.com/office/drawing/2017/decorative" val="1"/>
              </a:ext>
            </a:extLst>
          </p:cNvPr>
          <p:cNvPicPr>
            <a:picLocks noChangeAspect="1"/>
          </p:cNvPicPr>
          <p:nvPr/>
        </p:nvPicPr>
        <p:blipFill>
          <a:blip r:embed="rId7">
            <a:alphaModFix amt="50000"/>
          </a:blip>
          <a:srcRect t="1257"/>
          <a:stretch/>
        </p:blipFill>
        <p:spPr>
          <a:xfrm>
            <a:off x="5629964" y="4881050"/>
            <a:ext cx="1397151" cy="678670"/>
          </a:xfrm>
          <a:prstGeom prst="rect">
            <a:avLst/>
          </a:prstGeom>
        </p:spPr>
      </p:pic>
      <p:pic>
        <p:nvPicPr>
          <p:cNvPr id="16" name="Picture 15">
            <a:extLst>
              <a:ext uri="{FF2B5EF4-FFF2-40B4-BE49-F238E27FC236}">
                <a16:creationId xmlns:a16="http://schemas.microsoft.com/office/drawing/2014/main" id="{264D5C41-8AD0-CB40-C96B-F5C5ED69D6E0}"/>
              </a:ext>
              <a:ext uri="{C183D7F6-B498-43B3-948B-1728B52AA6E4}">
                <adec:decorative xmlns:adec="http://schemas.microsoft.com/office/drawing/2017/decorative" val="1"/>
              </a:ext>
            </a:extLst>
          </p:cNvPr>
          <p:cNvPicPr>
            <a:picLocks noChangeAspect="1"/>
          </p:cNvPicPr>
          <p:nvPr/>
        </p:nvPicPr>
        <p:blipFill>
          <a:blip r:embed="rId7"/>
          <a:srcRect l="263" t="48724" r="74279"/>
          <a:stretch>
            <a:fillRect/>
          </a:stretch>
        </p:blipFill>
        <p:spPr>
          <a:xfrm>
            <a:off x="5633629" y="5207281"/>
            <a:ext cx="355691" cy="352439"/>
          </a:xfrm>
          <a:prstGeom prst="rect">
            <a:avLst/>
          </a:prstGeom>
        </p:spPr>
      </p:pic>
      <p:sp>
        <p:nvSpPr>
          <p:cNvPr id="17" name="Rectangle 16">
            <a:extLst>
              <a:ext uri="{FF2B5EF4-FFF2-40B4-BE49-F238E27FC236}">
                <a16:creationId xmlns:a16="http://schemas.microsoft.com/office/drawing/2014/main" id="{452537C4-538E-C325-190F-FB4817376858}"/>
              </a:ext>
              <a:ext uri="{C183D7F6-B498-43B3-948B-1728B52AA6E4}">
                <adec:decorative xmlns:adec="http://schemas.microsoft.com/office/drawing/2017/decorative" val="1"/>
              </a:ext>
            </a:extLst>
          </p:cNvPr>
          <p:cNvSpPr/>
          <p:nvPr/>
        </p:nvSpPr>
        <p:spPr>
          <a:xfrm>
            <a:off x="557212" y="4521511"/>
            <a:ext cx="389573" cy="669174"/>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a:p>
        </p:txBody>
      </p:sp>
      <p:sp>
        <p:nvSpPr>
          <p:cNvPr id="19" name="Rectangle 18">
            <a:extLst>
              <a:ext uri="{FF2B5EF4-FFF2-40B4-BE49-F238E27FC236}">
                <a16:creationId xmlns:a16="http://schemas.microsoft.com/office/drawing/2014/main" id="{6920C359-230C-DB79-C7B1-E96DC2A2E32C}"/>
              </a:ext>
              <a:ext uri="{C183D7F6-B498-43B3-948B-1728B52AA6E4}">
                <adec:decorative xmlns:adec="http://schemas.microsoft.com/office/drawing/2017/decorative" val="1"/>
              </a:ext>
            </a:extLst>
          </p:cNvPr>
          <p:cNvSpPr/>
          <p:nvPr/>
        </p:nvSpPr>
        <p:spPr>
          <a:xfrm>
            <a:off x="557212" y="5495056"/>
            <a:ext cx="328006" cy="292702"/>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a:solidFill>
                <a:schemeClr val="bg2"/>
              </a:solidFill>
            </a:endParaRPr>
          </a:p>
        </p:txBody>
      </p:sp>
      <p:sp>
        <p:nvSpPr>
          <p:cNvPr id="20" name="Rectangle 19">
            <a:extLst>
              <a:ext uri="{FF2B5EF4-FFF2-40B4-BE49-F238E27FC236}">
                <a16:creationId xmlns:a16="http://schemas.microsoft.com/office/drawing/2014/main" id="{F6C938CC-91C4-78E1-DAEA-209555CFBD42}"/>
              </a:ext>
              <a:ext uri="{C183D7F6-B498-43B3-948B-1728B52AA6E4}">
                <adec:decorative xmlns:adec="http://schemas.microsoft.com/office/drawing/2017/decorative" val="1"/>
              </a:ext>
            </a:extLst>
          </p:cNvPr>
          <p:cNvSpPr/>
          <p:nvPr/>
        </p:nvSpPr>
        <p:spPr>
          <a:xfrm>
            <a:off x="2807340" y="4511040"/>
            <a:ext cx="129068" cy="37720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a:solidFill>
                <a:schemeClr val="bg2"/>
              </a:solidFill>
            </a:endParaRPr>
          </a:p>
        </p:txBody>
      </p:sp>
      <p:sp>
        <p:nvSpPr>
          <p:cNvPr id="21" name="Rectangle 20">
            <a:extLst>
              <a:ext uri="{FF2B5EF4-FFF2-40B4-BE49-F238E27FC236}">
                <a16:creationId xmlns:a16="http://schemas.microsoft.com/office/drawing/2014/main" id="{C9C0B8E2-590A-40E2-B16E-946EEBE38B7B}"/>
              </a:ext>
              <a:ext uri="{C183D7F6-B498-43B3-948B-1728B52AA6E4}">
                <adec:decorative xmlns:adec="http://schemas.microsoft.com/office/drawing/2017/decorative" val="1"/>
              </a:ext>
            </a:extLst>
          </p:cNvPr>
          <p:cNvSpPr/>
          <p:nvPr/>
        </p:nvSpPr>
        <p:spPr>
          <a:xfrm>
            <a:off x="2437441" y="4895701"/>
            <a:ext cx="2210080" cy="28477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a:solidFill>
                <a:schemeClr val="bg2"/>
              </a:solidFill>
            </a:endParaRPr>
          </a:p>
        </p:txBody>
      </p:sp>
      <p:sp>
        <p:nvSpPr>
          <p:cNvPr id="22" name="Rectangle 21">
            <a:extLst>
              <a:ext uri="{FF2B5EF4-FFF2-40B4-BE49-F238E27FC236}">
                <a16:creationId xmlns:a16="http://schemas.microsoft.com/office/drawing/2014/main" id="{88DEE9A9-B328-65E9-C97D-9EB91F607281}"/>
              </a:ext>
              <a:ext uri="{C183D7F6-B498-43B3-948B-1728B52AA6E4}">
                <adec:decorative xmlns:adec="http://schemas.microsoft.com/office/drawing/2017/decorative" val="1"/>
              </a:ext>
            </a:extLst>
          </p:cNvPr>
          <p:cNvSpPr/>
          <p:nvPr/>
        </p:nvSpPr>
        <p:spPr>
          <a:xfrm>
            <a:off x="5643154" y="4652408"/>
            <a:ext cx="668380" cy="240437"/>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a:solidFill>
                <a:schemeClr val="bg2"/>
              </a:solidFill>
            </a:endParaRPr>
          </a:p>
        </p:txBody>
      </p:sp>
      <p:sp>
        <p:nvSpPr>
          <p:cNvPr id="23" name="Rectangle 22">
            <a:extLst>
              <a:ext uri="{FF2B5EF4-FFF2-40B4-BE49-F238E27FC236}">
                <a16:creationId xmlns:a16="http://schemas.microsoft.com/office/drawing/2014/main" id="{24BB2BC3-39CC-E08F-C159-8149D7412813}"/>
              </a:ext>
              <a:ext uri="{C183D7F6-B498-43B3-948B-1728B52AA6E4}">
                <adec:decorative xmlns:adec="http://schemas.microsoft.com/office/drawing/2017/decorative" val="1"/>
              </a:ext>
            </a:extLst>
          </p:cNvPr>
          <p:cNvSpPr/>
          <p:nvPr/>
        </p:nvSpPr>
        <p:spPr>
          <a:xfrm>
            <a:off x="5650774" y="5215247"/>
            <a:ext cx="338546" cy="341637"/>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a:solidFill>
                <a:schemeClr val="bg2"/>
              </a:solidFill>
            </a:endParaRPr>
          </a:p>
        </p:txBody>
      </p:sp>
      <p:sp>
        <p:nvSpPr>
          <p:cNvPr id="2" name="Title 1">
            <a:extLst>
              <a:ext uri="{FF2B5EF4-FFF2-40B4-BE49-F238E27FC236}">
                <a16:creationId xmlns:a16="http://schemas.microsoft.com/office/drawing/2014/main" id="{DFCD31FE-2CAB-61A2-0C02-61A81C3DF1FF}"/>
              </a:ext>
            </a:extLst>
          </p:cNvPr>
          <p:cNvSpPr>
            <a:spLocks noGrp="1"/>
          </p:cNvSpPr>
          <p:nvPr>
            <p:ph type="title"/>
          </p:nvPr>
        </p:nvSpPr>
        <p:spPr>
          <a:xfrm>
            <a:off x="548640" y="530352"/>
            <a:ext cx="11082973" cy="1304863"/>
          </a:xfrm>
        </p:spPr>
        <p:txBody>
          <a:bodyPr/>
          <a:lstStyle/>
          <a:p>
            <a:r>
              <a:rPr lang="en-US"/>
              <a:t>Importing slides from other templates</a:t>
            </a:r>
          </a:p>
        </p:txBody>
      </p:sp>
      <p:sp>
        <p:nvSpPr>
          <p:cNvPr id="3" name="TextBox 2">
            <a:extLst>
              <a:ext uri="{FF2B5EF4-FFF2-40B4-BE49-F238E27FC236}">
                <a16:creationId xmlns:a16="http://schemas.microsoft.com/office/drawing/2014/main" id="{3ABAC8C1-F94A-C537-C270-4556FF821DD2}"/>
              </a:ext>
            </a:extLst>
          </p:cNvPr>
          <p:cNvSpPr txBox="1"/>
          <p:nvPr/>
        </p:nvSpPr>
        <p:spPr>
          <a:xfrm>
            <a:off x="557211" y="1582411"/>
            <a:ext cx="4585478" cy="1985159"/>
          </a:xfrm>
          <a:prstGeom prst="rect">
            <a:avLst/>
          </a:prstGeom>
          <a:noFill/>
        </p:spPr>
        <p:txBody>
          <a:bodyPr wrap="square" lIns="0" tIns="0" rIns="0" rtlCol="0">
            <a:spAutoFit/>
          </a:bodyPr>
          <a:lstStyle/>
          <a:p>
            <a:pPr algn="l"/>
            <a:r>
              <a:rPr lang="en-US" sz="1800" b="0" i="0">
                <a:solidFill>
                  <a:schemeClr val="bg1"/>
                </a:solidFill>
                <a:cs typeface="ServiceNow Sans Light" panose="020B0404040101010104" pitchFamily="34" charset="77"/>
              </a:rPr>
              <a:t>When pasting slides from one presentation into another, a </a:t>
            </a:r>
            <a:r>
              <a:rPr lang="en-US" sz="1800">
                <a:solidFill>
                  <a:schemeClr val="bg1"/>
                </a:solidFill>
                <a:latin typeface="ServiceNow Sans Medium" panose="020B0504040101010104" pitchFamily="34" charset="77"/>
                <a:cs typeface="ServiceNow Sans Light" panose="020B0404040101010104" pitchFamily="34" charset="77"/>
              </a:rPr>
              <a:t>“Paste Options” </a:t>
            </a:r>
            <a:r>
              <a:rPr lang="en-US" sz="1800" b="0" i="0">
                <a:solidFill>
                  <a:schemeClr val="bg1"/>
                </a:solidFill>
                <a:cs typeface="ServiceNow Sans Light" panose="020B0404040101010104" pitchFamily="34" charset="77"/>
              </a:rPr>
              <a:t>menu will appear with three choices: “Use Destination Theme, Keep Source Formatting, and Paste as Picture.”</a:t>
            </a:r>
          </a:p>
          <a:p>
            <a:pPr algn="l"/>
            <a:endParaRPr lang="en-US" sz="1800" b="0" i="0">
              <a:solidFill>
                <a:schemeClr val="bg1"/>
              </a:solidFill>
              <a:latin typeface="ServiceNow Sans Light" panose="020B0404040101010104" pitchFamily="34" charset="77"/>
              <a:cs typeface="ServiceNow Sans Light" panose="020B0404040101010104" pitchFamily="34" charset="77"/>
            </a:endParaRPr>
          </a:p>
          <a:p>
            <a:pPr algn="l"/>
            <a:r>
              <a:rPr lang="en-US" sz="1800">
                <a:solidFill>
                  <a:schemeClr val="bg1"/>
                </a:solidFill>
                <a:cs typeface="ServiceNow Sans Light" panose="020B0404040101010104" pitchFamily="34" charset="77"/>
              </a:rPr>
              <a:t>Choose</a:t>
            </a:r>
            <a:r>
              <a:rPr lang="en-US" sz="1800">
                <a:solidFill>
                  <a:schemeClr val="bg1"/>
                </a:solidFill>
                <a:latin typeface="ServiceNow Sans Light" panose="020B0404040101010104" pitchFamily="34" charset="77"/>
                <a:cs typeface="ServiceNow Sans Light" panose="020B0404040101010104" pitchFamily="34" charset="77"/>
              </a:rPr>
              <a:t> </a:t>
            </a:r>
            <a:r>
              <a:rPr lang="en-US" sz="1800">
                <a:solidFill>
                  <a:schemeClr val="bg1"/>
                </a:solidFill>
                <a:latin typeface="ServiceNow Sans Medium" panose="020B0504040101010104" pitchFamily="34" charset="77"/>
                <a:cs typeface="ServiceNow Sans Light" panose="020B0404040101010104" pitchFamily="34" charset="77"/>
              </a:rPr>
              <a:t>“Use Destination Theme.”</a:t>
            </a:r>
          </a:p>
        </p:txBody>
      </p:sp>
      <p:sp>
        <p:nvSpPr>
          <p:cNvPr id="5" name="TextBox 4">
            <a:extLst>
              <a:ext uri="{FF2B5EF4-FFF2-40B4-BE49-F238E27FC236}">
                <a16:creationId xmlns:a16="http://schemas.microsoft.com/office/drawing/2014/main" id="{91D1EED1-A328-3336-71F4-385475FF1AE0}"/>
              </a:ext>
            </a:extLst>
          </p:cNvPr>
          <p:cNvSpPr txBox="1"/>
          <p:nvPr/>
        </p:nvSpPr>
        <p:spPr>
          <a:xfrm>
            <a:off x="5629964" y="1582411"/>
            <a:ext cx="2616410" cy="2923877"/>
          </a:xfrm>
          <a:prstGeom prst="rect">
            <a:avLst/>
          </a:prstGeom>
          <a:noFill/>
        </p:spPr>
        <p:txBody>
          <a:bodyPr wrap="square" lIns="0" tIns="0" rIns="0" rtlCol="0">
            <a:spAutoFit/>
          </a:bodyPr>
          <a:lstStyle/>
          <a:p>
            <a:pPr algn="l">
              <a:spcAft>
                <a:spcPts val="600"/>
              </a:spcAft>
            </a:pPr>
            <a:r>
              <a:rPr lang="en-US" sz="1800">
                <a:solidFill>
                  <a:schemeClr val="accent1"/>
                </a:solidFill>
                <a:latin typeface="ServiceNow Sans Medium" panose="020B0704040101010104" pitchFamily="34" charset="0"/>
                <a:cs typeface="ServiceNow Sans Light" panose="020B0404040101010104" pitchFamily="34" charset="77"/>
              </a:rPr>
              <a:t>Theme colors </a:t>
            </a:r>
          </a:p>
          <a:p>
            <a:pPr algn="l">
              <a:spcAft>
                <a:spcPts val="600"/>
              </a:spcAft>
            </a:pPr>
            <a:r>
              <a:rPr lang="en-US" sz="1800" b="0" i="0">
                <a:solidFill>
                  <a:schemeClr val="bg1"/>
                </a:solidFill>
                <a:cs typeface="ServiceNow Sans Light" panose="020B0404040101010104" pitchFamily="34" charset="77"/>
              </a:rPr>
              <a:t>Will automatically update to the new template, and you may need to adjust some manually.</a:t>
            </a:r>
          </a:p>
          <a:p>
            <a:pPr algn="l">
              <a:spcBef>
                <a:spcPts val="1200"/>
              </a:spcBef>
              <a:spcAft>
                <a:spcPts val="600"/>
              </a:spcAft>
            </a:pPr>
            <a:r>
              <a:rPr lang="en-US" sz="1800">
                <a:solidFill>
                  <a:schemeClr val="accent1"/>
                </a:solidFill>
                <a:latin typeface="ServiceNow Sans Medium" panose="020B0704040101010104" pitchFamily="34" charset="0"/>
              </a:rPr>
              <a:t>Pasting text </a:t>
            </a:r>
            <a:endParaRPr lang="en-US" sz="1800">
              <a:latin typeface="ServiceNow Sans Medium" panose="020B0704040101010104" pitchFamily="34" charset="0"/>
            </a:endParaRPr>
          </a:p>
          <a:p>
            <a:pPr algn="l">
              <a:spcAft>
                <a:spcPts val="600"/>
              </a:spcAft>
            </a:pPr>
            <a:r>
              <a:rPr lang="en-US" sz="1800" b="0" i="0">
                <a:solidFill>
                  <a:schemeClr val="bg1"/>
                </a:solidFill>
                <a:cs typeface="ServiceNow Sans Light" panose="020B0404040101010104" pitchFamily="34" charset="77"/>
              </a:rPr>
              <a:t>Use</a:t>
            </a:r>
            <a:r>
              <a:rPr lang="en-US" sz="1800" b="0" i="0">
                <a:solidFill>
                  <a:schemeClr val="bg1"/>
                </a:solidFill>
                <a:latin typeface="ServiceNow Sans Light" panose="020B0404040101010104" pitchFamily="34" charset="77"/>
                <a:cs typeface="ServiceNow Sans Light" panose="020B0404040101010104" pitchFamily="34" charset="77"/>
              </a:rPr>
              <a:t> </a:t>
            </a:r>
            <a:r>
              <a:rPr lang="en-US" sz="1800">
                <a:solidFill>
                  <a:schemeClr val="bg1"/>
                </a:solidFill>
                <a:latin typeface="ServiceNow Sans Medium" panose="020B0504040101010104" pitchFamily="34" charset="77"/>
                <a:cs typeface="ServiceNow Sans Light" panose="020B0404040101010104" pitchFamily="34" charset="77"/>
              </a:rPr>
              <a:t>“Paste and Match Formatting”</a:t>
            </a:r>
            <a:r>
              <a:rPr lang="en-US" sz="1800" b="0" i="0">
                <a:solidFill>
                  <a:schemeClr val="bg1"/>
                </a:solidFill>
                <a:latin typeface="ServiceNow Sans Light" panose="020B0404040101010104" pitchFamily="34" charset="77"/>
                <a:cs typeface="ServiceNow Sans Light" panose="020B0404040101010104" pitchFamily="34" charset="77"/>
              </a:rPr>
              <a:t> </a:t>
            </a:r>
            <a:r>
              <a:rPr lang="en-US" sz="1800" b="0" i="0">
                <a:solidFill>
                  <a:schemeClr val="bg1"/>
                </a:solidFill>
                <a:cs typeface="ServiceNow Sans Light" panose="020B0404040101010104" pitchFamily="34" charset="77"/>
              </a:rPr>
              <a:t>to avoid introducing new fonts.</a:t>
            </a:r>
          </a:p>
        </p:txBody>
      </p:sp>
      <p:sp>
        <p:nvSpPr>
          <p:cNvPr id="4" name="TextBox 3">
            <a:extLst>
              <a:ext uri="{FF2B5EF4-FFF2-40B4-BE49-F238E27FC236}">
                <a16:creationId xmlns:a16="http://schemas.microsoft.com/office/drawing/2014/main" id="{6799ABA0-9D4B-19C5-F86E-979553C912AE}"/>
              </a:ext>
            </a:extLst>
          </p:cNvPr>
          <p:cNvSpPr txBox="1"/>
          <p:nvPr/>
        </p:nvSpPr>
        <p:spPr>
          <a:xfrm>
            <a:off x="8821738" y="1582411"/>
            <a:ext cx="2814637" cy="3046988"/>
          </a:xfrm>
          <a:prstGeom prst="rect">
            <a:avLst/>
          </a:prstGeom>
          <a:noFill/>
        </p:spPr>
        <p:txBody>
          <a:bodyPr wrap="square" lIns="0" tIns="0" rIns="0" rtlCol="0">
            <a:spAutoFit/>
          </a:bodyPr>
          <a:lstStyle/>
          <a:p>
            <a:pPr>
              <a:spcBef>
                <a:spcPts val="1200"/>
              </a:spcBef>
              <a:spcAft>
                <a:spcPts val="600"/>
              </a:spcAft>
            </a:pPr>
            <a:r>
              <a:rPr lang="en-US" sz="1800">
                <a:solidFill>
                  <a:schemeClr val="accent1"/>
                </a:solidFill>
                <a:latin typeface="ServiceNow Sans Medium" panose="020B0704040101010104" pitchFamily="34" charset="0"/>
              </a:rPr>
              <a:t>Recommendation</a:t>
            </a:r>
          </a:p>
          <a:p>
            <a:pPr>
              <a:spcAft>
                <a:spcPts val="600"/>
              </a:spcAft>
            </a:pPr>
            <a:r>
              <a:rPr lang="en-US" sz="1800">
                <a:solidFill>
                  <a:schemeClr val="bg1"/>
                </a:solidFill>
              </a:rPr>
              <a:t>Like to minimize </a:t>
            </a:r>
            <a:br>
              <a:rPr lang="en-US" sz="1800">
                <a:solidFill>
                  <a:schemeClr val="bg1"/>
                </a:solidFill>
              </a:rPr>
            </a:br>
            <a:r>
              <a:rPr lang="en-US" sz="1800">
                <a:solidFill>
                  <a:schemeClr val="bg1"/>
                </a:solidFill>
              </a:rPr>
              <a:t>formatting and have a clean template? Read on. </a:t>
            </a:r>
          </a:p>
          <a:p>
            <a:pPr>
              <a:spcAft>
                <a:spcPts val="600"/>
              </a:spcAft>
            </a:pPr>
            <a:r>
              <a:rPr lang="en-US" sz="1800">
                <a:solidFill>
                  <a:schemeClr val="bg1"/>
                </a:solidFill>
              </a:rPr>
              <a:t>Paste your on-slide </a:t>
            </a:r>
            <a:br>
              <a:rPr lang="en-US" sz="1800">
                <a:solidFill>
                  <a:schemeClr val="bg1"/>
                </a:solidFill>
              </a:rPr>
            </a:br>
            <a:r>
              <a:rPr lang="en-US" sz="1800">
                <a:solidFill>
                  <a:schemeClr val="bg1"/>
                </a:solidFill>
              </a:rPr>
              <a:t>content onto a similar layout in the new template.</a:t>
            </a:r>
          </a:p>
          <a:p>
            <a:pPr>
              <a:spcAft>
                <a:spcPts val="600"/>
              </a:spcAft>
            </a:pPr>
            <a:r>
              <a:rPr lang="en-US" sz="1800">
                <a:solidFill>
                  <a:schemeClr val="bg1"/>
                </a:solidFill>
              </a:rPr>
              <a:t>Choose the option </a:t>
            </a:r>
            <a:br>
              <a:rPr lang="en-US" sz="1800">
                <a:solidFill>
                  <a:schemeClr val="bg1"/>
                </a:solidFill>
                <a:latin typeface="ServiceNow Sans Light" panose="020B0404040101010104" pitchFamily="34" charset="77"/>
              </a:rPr>
            </a:br>
            <a:r>
              <a:rPr lang="en-US" sz="1800">
                <a:solidFill>
                  <a:schemeClr val="bg1"/>
                </a:solidFill>
                <a:latin typeface="ServiceNow Sans Medium" panose="020B0704040101010104" pitchFamily="34" charset="0"/>
              </a:rPr>
              <a:t>“Use destination theme” </a:t>
            </a:r>
            <a:r>
              <a:rPr lang="en-US" sz="1800">
                <a:solidFill>
                  <a:schemeClr val="bg1"/>
                </a:solidFill>
              </a:rPr>
              <a:t>to retain the original style.</a:t>
            </a:r>
          </a:p>
        </p:txBody>
      </p:sp>
    </p:spTree>
    <p:extLst>
      <p:ext uri="{BB962C8B-B14F-4D97-AF65-F5344CB8AC3E}">
        <p14:creationId xmlns:p14="http://schemas.microsoft.com/office/powerpoint/2010/main" val="1322456023"/>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0F988D-3928-1720-1313-E5C8C82CE6C1}"/>
            </a:ext>
          </a:extLst>
        </p:cNvPr>
        <p:cNvGrpSpPr/>
        <p:nvPr/>
      </p:nvGrpSpPr>
      <p:grpSpPr>
        <a:xfrm>
          <a:off x="0" y="0"/>
          <a:ext cx="0" cy="0"/>
          <a:chOff x="0" y="0"/>
          <a:chExt cx="0" cy="0"/>
        </a:xfrm>
      </p:grpSpPr>
      <p:pic>
        <p:nvPicPr>
          <p:cNvPr id="26" name="Picture 25">
            <a:extLst>
              <a:ext uri="{FF2B5EF4-FFF2-40B4-BE49-F238E27FC236}">
                <a16:creationId xmlns:a16="http://schemas.microsoft.com/office/drawing/2014/main" id="{CE0019AF-094C-1275-A278-AE6B40FEEF68}"/>
              </a:ext>
              <a:ext uri="{C183D7F6-B498-43B3-948B-1728B52AA6E4}">
                <adec:decorative xmlns:adec="http://schemas.microsoft.com/office/drawing/2017/decorative" val="1"/>
              </a:ext>
            </a:extLst>
          </p:cNvPr>
          <p:cNvPicPr>
            <a:picLocks noChangeAspect="1"/>
          </p:cNvPicPr>
          <p:nvPr/>
        </p:nvPicPr>
        <p:blipFill>
          <a:blip r:embed="rId2">
            <a:alphaModFix amt="50000"/>
          </a:blip>
          <a:srcRect l="31684" t="28936"/>
          <a:stretch/>
        </p:blipFill>
        <p:spPr>
          <a:xfrm>
            <a:off x="6188707" y="4467455"/>
            <a:ext cx="1693231" cy="860195"/>
          </a:xfrm>
          <a:prstGeom prst="rect">
            <a:avLst/>
          </a:prstGeom>
        </p:spPr>
      </p:pic>
      <p:pic>
        <p:nvPicPr>
          <p:cNvPr id="27" name="Picture 26">
            <a:extLst>
              <a:ext uri="{FF2B5EF4-FFF2-40B4-BE49-F238E27FC236}">
                <a16:creationId xmlns:a16="http://schemas.microsoft.com/office/drawing/2014/main" id="{14C2E268-1A39-EB5F-7C61-FE49F3C602E8}"/>
              </a:ext>
              <a:ext uri="{C183D7F6-B498-43B3-948B-1728B52AA6E4}">
                <adec:decorative xmlns:adec="http://schemas.microsoft.com/office/drawing/2017/decorative" val="1"/>
              </a:ext>
            </a:extLst>
          </p:cNvPr>
          <p:cNvPicPr>
            <a:picLocks noChangeAspect="1"/>
          </p:cNvPicPr>
          <p:nvPr/>
        </p:nvPicPr>
        <p:blipFill>
          <a:blip r:embed="rId2"/>
          <a:srcRect l="458" t="99" r="74909" b="69384"/>
          <a:stretch/>
        </p:blipFill>
        <p:spPr>
          <a:xfrm>
            <a:off x="6188707" y="4153557"/>
            <a:ext cx="610531" cy="369387"/>
          </a:xfrm>
          <a:prstGeom prst="rect">
            <a:avLst/>
          </a:prstGeom>
        </p:spPr>
      </p:pic>
      <p:pic>
        <p:nvPicPr>
          <p:cNvPr id="28" name="Picture 27">
            <a:extLst>
              <a:ext uri="{FF2B5EF4-FFF2-40B4-BE49-F238E27FC236}">
                <a16:creationId xmlns:a16="http://schemas.microsoft.com/office/drawing/2014/main" id="{E26BE960-4BA7-621C-B873-3A05A147B601}"/>
              </a:ext>
              <a:ext uri="{C183D7F6-B498-43B3-948B-1728B52AA6E4}">
                <adec:decorative xmlns:adec="http://schemas.microsoft.com/office/drawing/2017/decorative" val="1"/>
              </a:ext>
            </a:extLst>
          </p:cNvPr>
          <p:cNvPicPr>
            <a:picLocks noChangeAspect="1"/>
          </p:cNvPicPr>
          <p:nvPr/>
        </p:nvPicPr>
        <p:blipFill>
          <a:blip r:embed="rId2"/>
          <a:srcRect l="56731" t="52068" r="14701" b="25968"/>
          <a:stretch/>
        </p:blipFill>
        <p:spPr>
          <a:xfrm>
            <a:off x="6872593" y="4775920"/>
            <a:ext cx="708061" cy="265867"/>
          </a:xfrm>
          <a:prstGeom prst="rect">
            <a:avLst/>
          </a:prstGeom>
        </p:spPr>
      </p:pic>
      <p:pic>
        <p:nvPicPr>
          <p:cNvPr id="29" name="Picture 28">
            <a:extLst>
              <a:ext uri="{FF2B5EF4-FFF2-40B4-BE49-F238E27FC236}">
                <a16:creationId xmlns:a16="http://schemas.microsoft.com/office/drawing/2014/main" id="{34FB0F8A-658F-EC11-F697-39802129D601}"/>
              </a:ext>
              <a:ext uri="{C183D7F6-B498-43B3-948B-1728B52AA6E4}">
                <adec:decorative xmlns:adec="http://schemas.microsoft.com/office/drawing/2017/decorative" val="1"/>
              </a:ext>
            </a:extLst>
          </p:cNvPr>
          <p:cNvPicPr>
            <a:picLocks noChangeAspect="1"/>
          </p:cNvPicPr>
          <p:nvPr/>
        </p:nvPicPr>
        <p:blipFill>
          <a:blip r:embed="rId3"/>
          <a:srcRect l="-799" t="5688" r="986" b="3817"/>
          <a:stretch>
            <a:fillRect/>
          </a:stretch>
        </p:blipFill>
        <p:spPr>
          <a:xfrm>
            <a:off x="576999" y="4153557"/>
            <a:ext cx="813142" cy="263294"/>
          </a:xfrm>
          <a:prstGeom prst="rect">
            <a:avLst/>
          </a:prstGeom>
        </p:spPr>
      </p:pic>
      <p:pic>
        <p:nvPicPr>
          <p:cNvPr id="30" name="Picture 29">
            <a:extLst>
              <a:ext uri="{FF2B5EF4-FFF2-40B4-BE49-F238E27FC236}">
                <a16:creationId xmlns:a16="http://schemas.microsoft.com/office/drawing/2014/main" id="{C7E4AA48-7392-6923-4897-E4CB80DD509A}"/>
              </a:ext>
              <a:ext uri="{C183D7F6-B498-43B3-948B-1728B52AA6E4}">
                <adec:decorative xmlns:adec="http://schemas.microsoft.com/office/drawing/2017/decorative" val="1"/>
              </a:ext>
            </a:extLst>
          </p:cNvPr>
          <p:cNvPicPr>
            <a:picLocks noChangeAspect="1"/>
          </p:cNvPicPr>
          <p:nvPr/>
        </p:nvPicPr>
        <p:blipFill>
          <a:blip r:embed="rId4">
            <a:alphaModFix amt="50000"/>
          </a:blip>
          <a:stretch>
            <a:fillRect/>
          </a:stretch>
        </p:blipFill>
        <p:spPr>
          <a:xfrm>
            <a:off x="564773" y="4424437"/>
            <a:ext cx="3317330" cy="1554230"/>
          </a:xfrm>
          <a:prstGeom prst="rect">
            <a:avLst/>
          </a:prstGeom>
        </p:spPr>
      </p:pic>
      <p:pic>
        <p:nvPicPr>
          <p:cNvPr id="31" name="Picture 30">
            <a:extLst>
              <a:ext uri="{FF2B5EF4-FFF2-40B4-BE49-F238E27FC236}">
                <a16:creationId xmlns:a16="http://schemas.microsoft.com/office/drawing/2014/main" id="{AA5D11D7-5519-BD96-0C5A-FAE39CDF73D3}"/>
              </a:ext>
              <a:ext uri="{C183D7F6-B498-43B3-948B-1728B52AA6E4}">
                <adec:decorative xmlns:adec="http://schemas.microsoft.com/office/drawing/2017/decorative" val="1"/>
              </a:ext>
            </a:extLst>
          </p:cNvPr>
          <p:cNvPicPr>
            <a:picLocks noChangeAspect="1"/>
          </p:cNvPicPr>
          <p:nvPr/>
        </p:nvPicPr>
        <p:blipFill>
          <a:blip r:embed="rId4">
            <a:alphaModFix/>
          </a:blip>
          <a:srcRect l="24512" t="46475" r="49295"/>
          <a:stretch/>
        </p:blipFill>
        <p:spPr>
          <a:xfrm>
            <a:off x="1377915" y="5146765"/>
            <a:ext cx="868905" cy="831902"/>
          </a:xfrm>
          <a:prstGeom prst="rect">
            <a:avLst/>
          </a:prstGeom>
        </p:spPr>
      </p:pic>
      <p:sp>
        <p:nvSpPr>
          <p:cNvPr id="32" name="Rectangle 31">
            <a:extLst>
              <a:ext uri="{FF2B5EF4-FFF2-40B4-BE49-F238E27FC236}">
                <a16:creationId xmlns:a16="http://schemas.microsoft.com/office/drawing/2014/main" id="{155C2325-83CA-3694-F7CB-E4B0608DAC76}"/>
              </a:ext>
              <a:ext uri="{C183D7F6-B498-43B3-948B-1728B52AA6E4}">
                <adec:decorative xmlns:adec="http://schemas.microsoft.com/office/drawing/2017/decorative" val="1"/>
              </a:ext>
            </a:extLst>
          </p:cNvPr>
          <p:cNvSpPr/>
          <p:nvPr/>
        </p:nvSpPr>
        <p:spPr>
          <a:xfrm>
            <a:off x="576999" y="4144594"/>
            <a:ext cx="806631" cy="272257"/>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a:solidFill>
                <a:schemeClr val="bg2"/>
              </a:solidFill>
            </a:endParaRPr>
          </a:p>
        </p:txBody>
      </p:sp>
      <p:sp>
        <p:nvSpPr>
          <p:cNvPr id="33" name="Rectangle 32">
            <a:extLst>
              <a:ext uri="{FF2B5EF4-FFF2-40B4-BE49-F238E27FC236}">
                <a16:creationId xmlns:a16="http://schemas.microsoft.com/office/drawing/2014/main" id="{068B94C5-A3CE-1F4C-E55B-CEE0B24748CF}"/>
              </a:ext>
              <a:ext uri="{C183D7F6-B498-43B3-948B-1728B52AA6E4}">
                <adec:decorative xmlns:adec="http://schemas.microsoft.com/office/drawing/2017/decorative" val="1"/>
              </a:ext>
            </a:extLst>
          </p:cNvPr>
          <p:cNvSpPr/>
          <p:nvPr/>
        </p:nvSpPr>
        <p:spPr>
          <a:xfrm>
            <a:off x="1380177" y="5150434"/>
            <a:ext cx="866643" cy="828233"/>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a:solidFill>
                <a:schemeClr val="bg2"/>
              </a:solidFill>
            </a:endParaRPr>
          </a:p>
        </p:txBody>
      </p:sp>
      <p:sp>
        <p:nvSpPr>
          <p:cNvPr id="34" name="Rectangle 33">
            <a:extLst>
              <a:ext uri="{FF2B5EF4-FFF2-40B4-BE49-F238E27FC236}">
                <a16:creationId xmlns:a16="http://schemas.microsoft.com/office/drawing/2014/main" id="{7EF240CC-E2A1-71F9-2CCC-35AF8CE949BC}"/>
              </a:ext>
              <a:ext uri="{C183D7F6-B498-43B3-948B-1728B52AA6E4}">
                <adec:decorative xmlns:adec="http://schemas.microsoft.com/office/drawing/2017/decorative" val="1"/>
              </a:ext>
            </a:extLst>
          </p:cNvPr>
          <p:cNvSpPr/>
          <p:nvPr/>
        </p:nvSpPr>
        <p:spPr>
          <a:xfrm>
            <a:off x="6188708" y="4144595"/>
            <a:ext cx="620779" cy="385326"/>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a:solidFill>
                <a:schemeClr val="bg2"/>
              </a:solidFill>
            </a:endParaRPr>
          </a:p>
        </p:txBody>
      </p:sp>
      <p:sp>
        <p:nvSpPr>
          <p:cNvPr id="36" name="Rectangle 35">
            <a:extLst>
              <a:ext uri="{FF2B5EF4-FFF2-40B4-BE49-F238E27FC236}">
                <a16:creationId xmlns:a16="http://schemas.microsoft.com/office/drawing/2014/main" id="{40D2DF7D-1745-1CB9-1C3F-E3FD8A79981F}"/>
              </a:ext>
              <a:ext uri="{C183D7F6-B498-43B3-948B-1728B52AA6E4}">
                <adec:decorative xmlns:adec="http://schemas.microsoft.com/office/drawing/2017/decorative" val="1"/>
              </a:ext>
            </a:extLst>
          </p:cNvPr>
          <p:cNvSpPr/>
          <p:nvPr/>
        </p:nvSpPr>
        <p:spPr>
          <a:xfrm>
            <a:off x="6878024" y="4778375"/>
            <a:ext cx="703131" cy="262207"/>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1600">
              <a:solidFill>
                <a:schemeClr val="bg2"/>
              </a:solidFill>
            </a:endParaRPr>
          </a:p>
        </p:txBody>
      </p:sp>
      <p:sp>
        <p:nvSpPr>
          <p:cNvPr id="2" name="Title 1">
            <a:extLst>
              <a:ext uri="{FF2B5EF4-FFF2-40B4-BE49-F238E27FC236}">
                <a16:creationId xmlns:a16="http://schemas.microsoft.com/office/drawing/2014/main" id="{E308C490-3184-9FF4-B6CF-EDF7CD1F839C}"/>
              </a:ext>
            </a:extLst>
          </p:cNvPr>
          <p:cNvSpPr>
            <a:spLocks noGrp="1"/>
          </p:cNvSpPr>
          <p:nvPr>
            <p:ph type="title"/>
          </p:nvPr>
        </p:nvSpPr>
        <p:spPr>
          <a:xfrm>
            <a:off x="548640" y="530352"/>
            <a:ext cx="11082973" cy="1304863"/>
          </a:xfrm>
        </p:spPr>
        <p:txBody>
          <a:bodyPr/>
          <a:lstStyle/>
          <a:p>
            <a:r>
              <a:rPr lang="en-US"/>
              <a:t>Use layouts within this template</a:t>
            </a:r>
          </a:p>
        </p:txBody>
      </p:sp>
      <p:sp>
        <p:nvSpPr>
          <p:cNvPr id="3" name="TextBox 2">
            <a:extLst>
              <a:ext uri="{FF2B5EF4-FFF2-40B4-BE49-F238E27FC236}">
                <a16:creationId xmlns:a16="http://schemas.microsoft.com/office/drawing/2014/main" id="{EAA56060-B6DC-8F5B-4E37-D1C69B9C452F}"/>
              </a:ext>
            </a:extLst>
          </p:cNvPr>
          <p:cNvSpPr txBox="1"/>
          <p:nvPr/>
        </p:nvSpPr>
        <p:spPr>
          <a:xfrm>
            <a:off x="557211" y="1582411"/>
            <a:ext cx="5451477" cy="1815882"/>
          </a:xfrm>
          <a:prstGeom prst="rect">
            <a:avLst/>
          </a:prstGeom>
          <a:noFill/>
        </p:spPr>
        <p:txBody>
          <a:bodyPr wrap="square" lIns="0" tIns="0" rIns="0" rtlCol="0">
            <a:spAutoFit/>
          </a:bodyPr>
          <a:lstStyle/>
          <a:p>
            <a:pPr algn="l">
              <a:spcAft>
                <a:spcPts val="900"/>
              </a:spcAft>
            </a:pPr>
            <a:r>
              <a:rPr lang="en-US" sz="1800">
                <a:solidFill>
                  <a:schemeClr val="accent1"/>
                </a:solidFill>
                <a:latin typeface="ServiceNow Sans Medium" panose="020B0704040101010104" pitchFamily="34" charset="0"/>
              </a:rPr>
              <a:t>Applying a slide layout</a:t>
            </a:r>
            <a:endParaRPr lang="en-US" sz="1800" i="0">
              <a:solidFill>
                <a:schemeClr val="tx1"/>
              </a:solidFill>
              <a:latin typeface="ServiceNow Sans Medium" panose="020B0704040101010104" pitchFamily="34" charset="0"/>
              <a:cs typeface="ServiceNow Sans Light" panose="020B0404040101010104" pitchFamily="34" charset="77"/>
            </a:endParaRPr>
          </a:p>
          <a:p>
            <a:pPr algn="l">
              <a:spcAft>
                <a:spcPts val="1000"/>
              </a:spcAft>
            </a:pPr>
            <a:r>
              <a:rPr lang="en-US" sz="1800" b="0" i="0">
                <a:solidFill>
                  <a:schemeClr val="bg1"/>
                </a:solidFill>
                <a:cs typeface="ServiceNow Sans Light" panose="020B0404040101010104" pitchFamily="34" charset="77"/>
              </a:rPr>
              <a:t>With a slide selected, click on the </a:t>
            </a:r>
            <a:r>
              <a:rPr lang="en-US" sz="1800">
                <a:solidFill>
                  <a:schemeClr val="bg1"/>
                </a:solidFill>
                <a:latin typeface="ServiceNow Sans Medium" panose="020B0704040101010104" pitchFamily="34" charset="0"/>
                <a:cs typeface="ServiceNow Sans Medium" panose="020B0704040101010104" pitchFamily="34" charset="0"/>
              </a:rPr>
              <a:t>“Home” </a:t>
            </a:r>
            <a:r>
              <a:rPr lang="en-US" sz="1800" b="0" i="0">
                <a:solidFill>
                  <a:schemeClr val="bg1"/>
                </a:solidFill>
                <a:cs typeface="ServiceNow Sans Light" panose="020B0404040101010104" pitchFamily="34" charset="77"/>
              </a:rPr>
              <a:t>tab.</a:t>
            </a:r>
          </a:p>
          <a:p>
            <a:pPr algn="l">
              <a:spcAft>
                <a:spcPts val="1000"/>
              </a:spcAft>
            </a:pPr>
            <a:r>
              <a:rPr lang="en-US" sz="1800" b="0" i="0">
                <a:solidFill>
                  <a:schemeClr val="bg1"/>
                </a:solidFill>
                <a:cs typeface="ServiceNow Sans Light" panose="020B0404040101010104" pitchFamily="34" charset="77"/>
              </a:rPr>
              <a:t>Select the </a:t>
            </a:r>
            <a:r>
              <a:rPr lang="en-US" sz="1800">
                <a:solidFill>
                  <a:schemeClr val="bg1"/>
                </a:solidFill>
                <a:latin typeface="ServiceNow Sans Medium" panose="020B0504040101010104" pitchFamily="34" charset="77"/>
              </a:rPr>
              <a:t>“Layout” </a:t>
            </a:r>
            <a:r>
              <a:rPr lang="en-US" sz="1800" b="0" i="0">
                <a:solidFill>
                  <a:schemeClr val="bg1"/>
                </a:solidFill>
                <a:cs typeface="ServiceNow Sans Light" panose="020B0404040101010104" pitchFamily="34" charset="77"/>
              </a:rPr>
              <a:t>flyout menu.</a:t>
            </a:r>
          </a:p>
          <a:p>
            <a:pPr algn="l">
              <a:spcAft>
                <a:spcPts val="1000"/>
              </a:spcAft>
            </a:pPr>
            <a:r>
              <a:rPr lang="en-US" sz="1800" b="0" i="0">
                <a:solidFill>
                  <a:schemeClr val="bg1"/>
                </a:solidFill>
                <a:cs typeface="ServiceNow Sans Light" panose="020B0404040101010104" pitchFamily="34" charset="77"/>
              </a:rPr>
              <a:t>Choose the Layout that is most appropriate</a:t>
            </a:r>
            <a:br>
              <a:rPr lang="en-US" sz="1800" b="0" i="0">
                <a:solidFill>
                  <a:schemeClr val="bg1"/>
                </a:solidFill>
                <a:cs typeface="ServiceNow Sans Light" panose="020B0404040101010104" pitchFamily="34" charset="77"/>
              </a:rPr>
            </a:br>
            <a:r>
              <a:rPr lang="en-US" sz="1800" b="0" i="0">
                <a:solidFill>
                  <a:schemeClr val="bg1"/>
                </a:solidFill>
                <a:cs typeface="ServiceNow Sans Light" panose="020B0404040101010104" pitchFamily="34" charset="77"/>
              </a:rPr>
              <a:t>for your content.</a:t>
            </a:r>
          </a:p>
        </p:txBody>
      </p:sp>
      <p:sp>
        <p:nvSpPr>
          <p:cNvPr id="4" name="TextBox 3">
            <a:extLst>
              <a:ext uri="{FF2B5EF4-FFF2-40B4-BE49-F238E27FC236}">
                <a16:creationId xmlns:a16="http://schemas.microsoft.com/office/drawing/2014/main" id="{44804F04-4975-BBB9-8950-1D536E03B341}"/>
              </a:ext>
            </a:extLst>
          </p:cNvPr>
          <p:cNvSpPr txBox="1"/>
          <p:nvPr/>
        </p:nvSpPr>
        <p:spPr>
          <a:xfrm>
            <a:off x="6188707" y="1582411"/>
            <a:ext cx="5451477" cy="1951816"/>
          </a:xfrm>
          <a:prstGeom prst="rect">
            <a:avLst/>
          </a:prstGeom>
          <a:noFill/>
        </p:spPr>
        <p:txBody>
          <a:bodyPr wrap="square" lIns="0" tIns="0" rIns="0" rtlCol="0">
            <a:spAutoFit/>
          </a:bodyPr>
          <a:lstStyle/>
          <a:p>
            <a:pPr algn="l">
              <a:spcAft>
                <a:spcPts val="900"/>
              </a:spcAft>
            </a:pPr>
            <a:r>
              <a:rPr lang="en-US" sz="1800">
                <a:solidFill>
                  <a:schemeClr val="accent1"/>
                </a:solidFill>
                <a:latin typeface="ServiceNow Sans Medium" panose="020B0704040101010104" pitchFamily="34" charset="0"/>
                <a:cs typeface="ServiceNow Sans Light" panose="020B0404040101010104" pitchFamily="34" charset="77"/>
              </a:rPr>
              <a:t>Resetting a slide layout</a:t>
            </a:r>
          </a:p>
          <a:p>
            <a:pPr>
              <a:spcAft>
                <a:spcPts val="1000"/>
              </a:spcAft>
            </a:pPr>
            <a:r>
              <a:rPr lang="en-US" sz="1800">
                <a:solidFill>
                  <a:schemeClr val="bg1"/>
                </a:solidFill>
              </a:rPr>
              <a:t>With a slide selected, click on the “Home" tab.</a:t>
            </a:r>
          </a:p>
          <a:p>
            <a:pPr>
              <a:spcAft>
                <a:spcPts val="1000"/>
              </a:spcAft>
            </a:pPr>
            <a:r>
              <a:rPr lang="en-US" sz="1800">
                <a:solidFill>
                  <a:schemeClr val="bg1"/>
                </a:solidFill>
              </a:rPr>
              <a:t>Select the </a:t>
            </a:r>
            <a:r>
              <a:rPr lang="en-US" sz="1800">
                <a:solidFill>
                  <a:schemeClr val="bg1"/>
                </a:solidFill>
                <a:latin typeface="ServiceNow Sans Medium" panose="020B0704040101010104" pitchFamily="34" charset="0"/>
                <a:cs typeface="ServiceNow Sans Medium" panose="020B0704040101010104" pitchFamily="34" charset="0"/>
              </a:rPr>
              <a:t>“Reset” </a:t>
            </a:r>
            <a:r>
              <a:rPr lang="en-US" sz="1800">
                <a:solidFill>
                  <a:schemeClr val="bg1"/>
                </a:solidFill>
              </a:rPr>
              <a:t>button in the upper left corner </a:t>
            </a:r>
            <a:br>
              <a:rPr lang="en-US" sz="1800">
                <a:solidFill>
                  <a:schemeClr val="bg1"/>
                </a:solidFill>
              </a:rPr>
            </a:br>
            <a:r>
              <a:rPr lang="en-US" sz="1800">
                <a:solidFill>
                  <a:schemeClr val="bg1"/>
                </a:solidFill>
              </a:rPr>
              <a:t>of the menu to update Layout formatting. This updates the placeholder location, text size, spacing, color, etc.</a:t>
            </a:r>
          </a:p>
        </p:txBody>
      </p:sp>
    </p:spTree>
    <p:extLst>
      <p:ext uri="{BB962C8B-B14F-4D97-AF65-F5344CB8AC3E}">
        <p14:creationId xmlns:p14="http://schemas.microsoft.com/office/powerpoint/2010/main" val="2689093386"/>
      </p:ext>
    </p:extLst>
  </p:cSld>
  <p:clrMapOvr>
    <a:masterClrMapping/>
  </p:clrMapOvr>
  <mc:AlternateContent xmlns:mc="http://schemas.openxmlformats.org/markup-compatibility/2006" xmlns:p14="http://schemas.microsoft.com/office/powerpoint/2010/main">
    <mc:Choice Requires="p14">
      <p:transition spd="med" p14:dur="6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EE4P_STYLE_ID" val="6cd991bf-f022-4378-96e7-2c338aeb3f5a"/>
</p:tagLst>
</file>

<file path=ppt/theme/theme1.xml><?xml version="1.0" encoding="utf-8"?>
<a:theme xmlns:a="http://schemas.openxmlformats.org/drawingml/2006/main" name="ServiceNow Corp Template">
  <a:themeElements>
    <a:clrScheme name="ServiceNow Corporate Template">
      <a:dk1>
        <a:srgbClr val="000000"/>
      </a:dk1>
      <a:lt1>
        <a:srgbClr val="FFFFFF"/>
      </a:lt1>
      <a:dk2>
        <a:srgbClr val="032D42"/>
      </a:dk2>
      <a:lt2>
        <a:srgbClr val="FFFFFF"/>
      </a:lt2>
      <a:accent1>
        <a:srgbClr val="63DF4E"/>
      </a:accent1>
      <a:accent2>
        <a:srgbClr val="DEFFD9"/>
      </a:accent2>
      <a:accent3>
        <a:srgbClr val="52B8FF"/>
      </a:accent3>
      <a:accent4>
        <a:srgbClr val="C2E6FF"/>
      </a:accent4>
      <a:accent5>
        <a:srgbClr val="7661FF"/>
      </a:accent5>
      <a:accent6>
        <a:srgbClr val="BDBAFD"/>
      </a:accent6>
      <a:hlink>
        <a:srgbClr val="63DF4E"/>
      </a:hlink>
      <a:folHlink>
        <a:srgbClr val="52B8FF"/>
      </a:folHlink>
    </a:clrScheme>
    <a:fontScheme name="Custom 1">
      <a:majorFont>
        <a:latin typeface="ServiceNow Sans Bold"/>
        <a:ea typeface=""/>
        <a:cs typeface=""/>
      </a:majorFont>
      <a:minorFont>
        <a:latin typeface="ServiceNow Sa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l">
          <a:defRPr sz="1600"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b="0" i="0" dirty="0" err="1" smtClean="0">
            <a:solidFill>
              <a:schemeClr val="bg1"/>
            </a:solidFill>
            <a:latin typeface="ServiceNow Sans Light" panose="020B0404040101010104" pitchFamily="34" charset="77"/>
            <a:cs typeface="ServiceNow Sans Light" panose="020B0404040101010104" pitchFamily="34" charset="77"/>
          </a:defRPr>
        </a:defPPr>
      </a:lstStyle>
    </a:txDef>
  </a:objectDefaults>
  <a:extraClrSchemeLst/>
  <a:custClrLst>
    <a:custClr name="Light Wasabi">
      <a:srgbClr val="DEFFD9"/>
    </a:custClr>
    <a:custClr name="Light Blue">
      <a:srgbClr val="C2E6FF"/>
    </a:custClr>
    <a:custClr name="Light Indigo">
      <a:srgbClr val="BDBAFD"/>
    </a:custClr>
    <a:custClr name="Light Purple">
      <a:srgbClr val="DEC3F7"/>
    </a:custClr>
    <a:custClr name="Bright Orange">
      <a:srgbClr val="FFBC39"/>
    </a:custClr>
    <a:custClr name="BLANK">
      <a:srgbClr val="FFFFFF"/>
    </a:custClr>
    <a:custClr name="BLANK">
      <a:srgbClr val="FFFFFF"/>
    </a:custClr>
    <a:custClr name="BLANK">
      <a:srgbClr val="FFFFFF"/>
    </a:custClr>
    <a:custClr name="BLANK">
      <a:srgbClr val="FFFFFF"/>
    </a:custClr>
    <a:custClr name="BLANK">
      <a:srgbClr val="FFFFFF"/>
    </a:custClr>
    <a:custClr name="Wasabi Green">
      <a:srgbClr val="63DF4E"/>
    </a:custClr>
    <a:custClr name="Blue">
      <a:srgbClr val="52B8FF"/>
    </a:custClr>
    <a:custClr name="Indigo">
      <a:srgbClr val="7661FF"/>
    </a:custClr>
    <a:custClr name="Purple">
      <a:srgbClr val="BF71F2"/>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Mid Wasabi">
      <a:srgbClr val="005F1E"/>
    </a:custClr>
    <a:custClr name="Mid Blue">
      <a:srgbClr val="035D99"/>
    </a:custClr>
    <a:custClr name="Mid Indigo">
      <a:srgbClr val="3C288D"/>
    </a:custClr>
    <a:custClr name="Mid Purple">
      <a:srgbClr val="412C58"/>
    </a:custClr>
    <a:custClr name="BLANK">
      <a:srgbClr val="FFFFFF"/>
    </a:custClr>
    <a:custClr name="BLANK">
      <a:srgbClr val="FFFFFF"/>
    </a:custClr>
    <a:custClr name="BLANK">
      <a:srgbClr val="FFFFFF"/>
    </a:custClr>
    <a:custClr name="BLANK">
      <a:srgbClr val="FFFFFF"/>
    </a:custClr>
    <a:custClr name="BLANK">
      <a:srgbClr val="FFFFFF"/>
    </a:custClr>
    <a:custClr name="BLANK">
      <a:srgbClr val="FFFFFF"/>
    </a:custClr>
    <a:custClr name="Dark Wasabi">
      <a:srgbClr val="003310"/>
    </a:custClr>
    <a:custClr name="Infinite Blue">
      <a:srgbClr val="032D42"/>
    </a:custClr>
    <a:custClr name="Dark Indigo ">
      <a:srgbClr val="14103B"/>
    </a:custClr>
    <a:custClr name="Dark Purple">
      <a:srgbClr val="1E012E"/>
    </a:custClr>
  </a:custClrLst>
  <a:extLst>
    <a:ext uri="{05A4C25C-085E-4340-85A3-A5531E510DB2}">
      <thm15:themeFamily xmlns:thm15="http://schemas.microsoft.com/office/thememl/2012/main" name="ServiceNow_Corporate Template_06012025_v1.1" id="{F0518E2B-94E8-BE4C-B019-ECDDE95B3F8D}" vid="{4771897E-0351-E844-A217-6299909F2863}"/>
    </a:ext>
  </a:extLst>
</a:theme>
</file>

<file path=ppt/theme/theme2.xml><?xml version="1.0" encoding="utf-8"?>
<a:theme xmlns:a="http://schemas.openxmlformats.org/drawingml/2006/main" name="Office Theme">
  <a:themeElements>
    <a:clrScheme name="ServiceNow Corporate Template">
      <a:dk1>
        <a:srgbClr val="FFFFFF"/>
      </a:dk1>
      <a:lt1>
        <a:srgbClr val="000000"/>
      </a:lt1>
      <a:dk2>
        <a:srgbClr val="FFFFFF"/>
      </a:dk2>
      <a:lt2>
        <a:srgbClr val="042D42"/>
      </a:lt2>
      <a:accent1>
        <a:srgbClr val="63DF4E"/>
      </a:accent1>
      <a:accent2>
        <a:srgbClr val="52B8FF"/>
      </a:accent2>
      <a:accent3>
        <a:srgbClr val="7661FF"/>
      </a:accent3>
      <a:accent4>
        <a:srgbClr val="BF71F2"/>
      </a:accent4>
      <a:accent5>
        <a:srgbClr val="009156"/>
      </a:accent5>
      <a:accent6>
        <a:srgbClr val="021829"/>
      </a:accent6>
      <a:hlink>
        <a:srgbClr val="52B8FF"/>
      </a:hlink>
      <a:folHlink>
        <a:srgbClr val="009156"/>
      </a:folHlink>
    </a:clrScheme>
    <a:fontScheme name="Century Gothic">
      <a:majorFont>
        <a:latin typeface="ServiceNow Sans"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erviceNow Sans"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Custom 3">
      <a:dk1>
        <a:srgbClr val="293E40"/>
      </a:dk1>
      <a:lt1>
        <a:srgbClr val="FFFFFF"/>
      </a:lt1>
      <a:dk2>
        <a:srgbClr val="D1232B"/>
      </a:dk2>
      <a:lt2>
        <a:srgbClr val="F7F7F7"/>
      </a:lt2>
      <a:accent1>
        <a:srgbClr val="81B5A1"/>
      </a:accent1>
      <a:accent2>
        <a:srgbClr val="68A1AF"/>
      </a:accent2>
      <a:accent3>
        <a:srgbClr val="8686BC"/>
      </a:accent3>
      <a:accent4>
        <a:srgbClr val="E5D87C"/>
      </a:accent4>
      <a:accent5>
        <a:srgbClr val="E8A679"/>
      </a:accent5>
      <a:accent6>
        <a:srgbClr val="DB8F8F"/>
      </a:accent6>
      <a:hlink>
        <a:srgbClr val="68A1AF"/>
      </a:hlink>
      <a:folHlink>
        <a:srgbClr val="81B5A1"/>
      </a:folHlink>
    </a:clrScheme>
    <a:fontScheme name="Century Gothic">
      <a:majorFont>
        <a:latin typeface="ServiceNow Sans"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erviceNow Sans"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Notes xmlns="dc6da41d-0541-469a-83f4-21f5c8d9543c" xsi:nil="true"/>
    <lcf76f155ced4ddcb4097134ff3c332f xmlns="dc6da41d-0541-469a-83f4-21f5c8d9543c">
      <Terms xmlns="http://schemas.microsoft.com/office/infopath/2007/PartnerControls"/>
    </lcf76f155ced4ddcb4097134ff3c332f>
    <TaxCatchAll xmlns="effa7fcf-def6-4903-af60-86d85c24b91f" xsi:nil="true"/>
    <SharedWithUsers xmlns="effa7fcf-def6-4903-af60-86d85c24b91f">
      <UserInfo>
        <DisplayName>Matthew Denton</DisplayName>
        <AccountId>70</AccountId>
        <AccountType/>
      </UserInfo>
    </SharedWithUsers>
    <Test xmlns="dc6da41d-0541-469a-83f4-21f5c8d9543c" xsi:nil="true"/>
    <lookup xmlns="dc6da41d-0541-469a-83f4-21f5c8d9543c"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83C28622E4D864BA45494C1ED4AB2E2" ma:contentTypeVersion="22" ma:contentTypeDescription="Create a new document." ma:contentTypeScope="" ma:versionID="f3ea5a0e4b3efac68ebae510c5dc8e8b">
  <xsd:schema xmlns:xsd="http://www.w3.org/2001/XMLSchema" xmlns:xs="http://www.w3.org/2001/XMLSchema" xmlns:p="http://schemas.microsoft.com/office/2006/metadata/properties" xmlns:ns2="dc6da41d-0541-469a-83f4-21f5c8d9543c" xmlns:ns3="effa7fcf-def6-4903-af60-86d85c24b91f" targetNamespace="http://schemas.microsoft.com/office/2006/metadata/properties" ma:root="true" ma:fieldsID="39048a56a7ecdcdee1b86d383f140f79" ns2:_="" ns3:_="">
    <xsd:import namespace="dc6da41d-0541-469a-83f4-21f5c8d9543c"/>
    <xsd:import namespace="effa7fcf-def6-4903-af60-86d85c24b91f"/>
    <xsd:element name="properties">
      <xsd:complexType>
        <xsd:sequence>
          <xsd:element name="documentManagement">
            <xsd:complexType>
              <xsd:all>
                <xsd:element ref="ns2:Notes" minOccurs="0"/>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Location" minOccurs="0"/>
                <xsd:element ref="ns3:SharedWithUsers" minOccurs="0"/>
                <xsd:element ref="ns3:SharedWithDetail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element ref="ns2:lookup" minOccurs="0"/>
                <xsd:element ref="ns2:Tes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6da41d-0541-469a-83f4-21f5c8d9543c" elementFormDefault="qualified">
    <xsd:import namespace="http://schemas.microsoft.com/office/2006/documentManagement/types"/>
    <xsd:import namespace="http://schemas.microsoft.com/office/infopath/2007/PartnerControls"/>
    <xsd:element name="Notes" ma:index="2" nillable="true" ma:displayName="Notes" ma:description="details about each document" ma:format="Dropdown" ma:internalName="Notes" ma:readOnly="false">
      <xsd:simpleType>
        <xsd:restriction base="dms:Text">
          <xsd:maxLength value="255"/>
        </xsd:restriction>
      </xsd:simple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hidden="true" ma:internalName="MediaServiceAutoTags" ma:readOnly="true">
      <xsd:simpleType>
        <xsd:restriction base="dms:Text"/>
      </xsd:simpleType>
    </xsd:element>
    <xsd:element name="MediaServiceOCR" ma:index="12" nillable="true" ma:displayName="Extracted Text" ma:hidden="true" ma:internalName="MediaServiceOCR" ma:readOnly="true">
      <xsd:simpleType>
        <xsd:restriction base="dms:Note"/>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hidden="true" ma:internalName="MediaServiceKeyPoints" ma:readOnly="true">
      <xsd:simpleType>
        <xsd:restriction base="dms:Note"/>
      </xsd:simpleType>
    </xsd:element>
    <xsd:element name="MediaServiceLocation" ma:index="17" nillable="true" ma:displayName="Location" ma:hidden="true" ma:internalName="MediaServiceLocation" ma:readOnly="true">
      <xsd:simpleType>
        <xsd:restriction base="dms:Text"/>
      </xsd:simpleType>
    </xsd:element>
    <xsd:element name="MediaLengthInSeconds" ma:index="21" nillable="true" ma:displayName="Length (seconds)" ma:hidden="true"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2e27af23-84c9-4733-8bcb-da60bbaae232"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5" nillable="true" ma:displayName="MediaServiceObjectDetectorVersions" ma:description="" ma:hidden="true" ma:indexed="true" ma:internalName="MediaServiceObjectDetectorVersions" ma:readOnly="true">
      <xsd:simpleType>
        <xsd:restriction base="dms:Text"/>
      </xsd:simpleType>
    </xsd:element>
    <xsd:element name="MediaServiceSearchProperties" ma:index="26" nillable="true" ma:displayName="MediaServiceSearchProperties" ma:hidden="true" ma:internalName="MediaServiceSearchProperties" ma:readOnly="true">
      <xsd:simpleType>
        <xsd:restriction base="dms:Note"/>
      </xsd:simpleType>
    </xsd:element>
    <xsd:element name="lookup" ma:index="27" nillable="true" ma:displayName="lookup" ma:format="Dropdown" ma:list="dc6da41d-0541-469a-83f4-21f5c8d9543c" ma:internalName="lookup" ma:showField="Title">
      <xsd:simpleType>
        <xsd:restriction base="dms:Lookup"/>
      </xsd:simpleType>
    </xsd:element>
    <xsd:element name="Test" ma:index="28" nillable="true" ma:displayName="Test" ma:format="Dropdown" ma:internalName="Test">
      <xsd:simpleType>
        <xsd:restriction base="dms:Choice">
          <xsd:enumeration value="Team 1"/>
          <xsd:enumeration value="Team 2"/>
          <xsd:enumeration value="Team 3"/>
        </xsd:restriction>
      </xsd:simpleType>
    </xsd:element>
  </xsd:schema>
  <xsd:schema xmlns:xsd="http://www.w3.org/2001/XMLSchema" xmlns:xs="http://www.w3.org/2001/XMLSchema" xmlns:dms="http://schemas.microsoft.com/office/2006/documentManagement/types" xmlns:pc="http://schemas.microsoft.com/office/infopath/2007/PartnerControls" targetNamespace="effa7fcf-def6-4903-af60-86d85c24b91f" elementFormDefault="qualified">
    <xsd:import namespace="http://schemas.microsoft.com/office/2006/documentManagement/types"/>
    <xsd:import namespace="http://schemas.microsoft.com/office/infopath/2007/PartnerControls"/>
    <xsd:element name="SharedWithUsers" ma:index="18"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hidden="true" ma:internalName="SharedWithDetails" ma:readOnly="true">
      <xsd:simpleType>
        <xsd:restriction base="dms:Note"/>
      </xsd:simpleType>
    </xsd:element>
    <xsd:element name="TaxCatchAll" ma:index="24" nillable="true" ma:displayName="Taxonomy Catch All Column" ma:hidden="true" ma:list="{61fdabfc-fe49-4d6b-ac88-a2e894fd4c54}" ma:internalName="TaxCatchAll" ma:showField="CatchAllData" ma:web="effa7fcf-def6-4903-af60-86d85c24b91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0237041-D453-4DA6-9826-1F71C15A791D}">
  <ds:schemaRefs>
    <ds:schemaRef ds:uri="dc6da41d-0541-469a-83f4-21f5c8d9543c"/>
    <ds:schemaRef ds:uri="effa7fcf-def6-4903-af60-86d85c24b91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CA55762C-9D3A-47A2-BEE4-C294EDC976F9}">
  <ds:schemaRefs>
    <ds:schemaRef ds:uri="dc6da41d-0541-469a-83f4-21f5c8d9543c"/>
    <ds:schemaRef ds:uri="effa7fcf-def6-4903-af60-86d85c24b91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017D2F6-C12C-47DD-B7BB-BBD8EB9EFD6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ServiceNow Corp Template</Template>
  <TotalTime>0</TotalTime>
  <Words>2489</Words>
  <Application>Microsoft Macintosh PowerPoint</Application>
  <PresentationFormat>Custom</PresentationFormat>
  <Paragraphs>442</Paragraphs>
  <Slides>46</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ServiceNow Sans Display Bold</vt:lpstr>
      <vt:lpstr>ServiceNow Sans Medium</vt:lpstr>
      <vt:lpstr>ServiceNow Sans</vt:lpstr>
      <vt:lpstr>ServiceNow Sans Bold</vt:lpstr>
      <vt:lpstr>ServiceNow Sans Light</vt:lpstr>
      <vt:lpstr>ServiceNow Corp Template</vt:lpstr>
      <vt:lpstr>ServiceNow Corporate PowerPoint Template</vt:lpstr>
      <vt:lpstr>V1.1 updates — July 1, 2025</vt:lpstr>
      <vt:lpstr>Quick-start for Windows</vt:lpstr>
      <vt:lpstr>Quick-start for macOS</vt:lpstr>
      <vt:lpstr>Template tools and tips</vt:lpstr>
      <vt:lpstr>Font check</vt:lpstr>
      <vt:lpstr>Two-tone type</vt:lpstr>
      <vt:lpstr>Importing slides from other templates</vt:lpstr>
      <vt:lpstr>Use layouts within this template</vt:lpstr>
      <vt:lpstr>Using PowerPoint color chips</vt:lpstr>
      <vt:lpstr>Object styles</vt:lpstr>
      <vt:lpstr>Object styles</vt:lpstr>
      <vt:lpstr>Glass containers</vt:lpstr>
      <vt:lpstr>Applying styles to shapes</vt:lpstr>
      <vt:lpstr>How to use list levels</vt:lpstr>
      <vt:lpstr>Cover green</vt:lpstr>
      <vt:lpstr>Cover blue</vt:lpstr>
      <vt:lpstr>Cover indigo</vt:lpstr>
      <vt:lpstr>Cover with multiple speakers</vt:lpstr>
      <vt:lpstr>Cover with subtitle</vt:lpstr>
      <vt:lpstr>Table of contents</vt:lpstr>
      <vt:lpstr>Executive summary</vt:lpstr>
      <vt:lpstr>Speaker first  and last name</vt:lpstr>
      <vt:lpstr>PowerPoint Presentation</vt:lpstr>
      <vt:lpstr>PowerPoint Presentation</vt:lpstr>
      <vt:lpstr>Title only</vt:lpstr>
      <vt:lpstr>Title with subtitle</vt:lpstr>
      <vt:lpstr>Two-line title and subtitle</vt:lpstr>
      <vt:lpstr>Title and content</vt:lpstr>
      <vt:lpstr>Two-line title and content</vt:lpstr>
      <vt:lpstr>Title with two columns and headers</vt:lpstr>
      <vt:lpstr>Title with three columns and headers</vt:lpstr>
      <vt:lpstr>Title with four columns and headers</vt:lpstr>
      <vt:lpstr>Weighted  right content</vt:lpstr>
      <vt:lpstr>Weighted left content</vt:lpstr>
      <vt:lpstr>Weighted right graphic</vt:lpstr>
      <vt:lpstr>Weighted left graphic</vt:lpstr>
      <vt:lpstr> Quote, this layout can  use multiple lines of text,  the top quote mark will move automatically.</vt:lpstr>
      <vt:lpstr>Large statement  that spans multiple lines, recommend beginning with a wasabi highlight.</vt:lpstr>
      <vt:lpstr>Large statement that spans multiple lines, recommend beginning with a wasabi highlight.</vt:lpstr>
      <vt:lpstr>Large statement  that spans multiple lines, recommend beginning with a wasabi highlight.</vt:lpstr>
      <vt:lpstr>Divider green</vt:lpstr>
      <vt:lpstr>Divider blue</vt:lpstr>
      <vt:lpstr>Divider indigo</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Mark Moran</dc:creator>
  <cp:keywords/>
  <dc:description/>
  <cp:lastModifiedBy>Mark Moran</cp:lastModifiedBy>
  <cp:revision>2</cp:revision>
  <cp:lastPrinted>2019-06-03T22:01:18Z</cp:lastPrinted>
  <dcterms:created xsi:type="dcterms:W3CDTF">2026-01-08T14:20:15Z</dcterms:created>
  <dcterms:modified xsi:type="dcterms:W3CDTF">2026-01-08T14:21:28Z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0x010100B83C28622E4D864BA45494C1ED4AB2E2</vt:lpwstr>
  </property>
  <property fmtid="{D5CDD505-2E9C-101B-9397-08002B2CF9AE}" pid="3" name="MediaServiceImageTags">
    <vt:lpwstr/>
  </property>
  <property fmtid="{D5CDD505-2E9C-101B-9397-08002B2CF9AE}" pid="4" name="NXPowerLiteLastOptimized">
    <vt:lpwstr>183873491</vt:lpwstr>
  </property>
  <property fmtid="{D5CDD505-2E9C-101B-9397-08002B2CF9AE}" pid="5" name="NXPowerLiteSettings">
    <vt:lpwstr>F90005D002A000</vt:lpwstr>
  </property>
  <property fmtid="{D5CDD505-2E9C-101B-9397-08002B2CF9AE}" pid="6" name="NXPowerLiteVersion">
    <vt:lpwstr>D10.3.0</vt:lpwstr>
  </property>
</Properties>
</file>